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1.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2.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3.xml" ContentType="application/vnd.openxmlformats-officedocument.presentationml.notesSlide+xml"/>
  <Override PartName="/ppt/tags/tag167.xml" ContentType="application/vnd.openxmlformats-officedocument.presentationml.tags+xml"/>
  <Override PartName="/ppt/notesSlides/notesSlide4.xml" ContentType="application/vnd.openxmlformats-officedocument.presentationml.notesSlide+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5.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6.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7.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8.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4"/>
  </p:notesMasterIdLst>
  <p:handoutMasterIdLst>
    <p:handoutMasterId r:id="rId15"/>
  </p:handoutMasterIdLst>
  <p:sldIdLst>
    <p:sldId id="303" r:id="rId2"/>
    <p:sldId id="315" r:id="rId3"/>
    <p:sldId id="316" r:id="rId4"/>
    <p:sldId id="317" r:id="rId5"/>
    <p:sldId id="296" r:id="rId6"/>
    <p:sldId id="302" r:id="rId7"/>
    <p:sldId id="270" r:id="rId8"/>
    <p:sldId id="301" r:id="rId9"/>
    <p:sldId id="320" r:id="rId10"/>
    <p:sldId id="295" r:id="rId11"/>
    <p:sldId id="300" r:id="rId12"/>
    <p:sldId id="275"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CF87"/>
    <a:srgbClr val="B9D19B"/>
    <a:srgbClr val="C8D28A"/>
    <a:srgbClr val="D9D38B"/>
    <a:srgbClr val="E5D28B"/>
    <a:srgbClr val="E3CE81"/>
    <a:srgbClr val="DCD8A0"/>
    <a:srgbClr val="B7CD9F"/>
    <a:srgbClr val="C2CC90"/>
    <a:srgbClr val="D5D0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504" y="396"/>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88" d="100"/>
          <a:sy n="88" d="100"/>
        </p:scale>
        <p:origin x="2688" y="102"/>
      </p:cViewPr>
      <p:guideLst/>
    </p:cSldViewPr>
  </p:notesViewPr>
  <p:gridSpacing cx="457200" cy="457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2020/4/8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6676634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Arial" panose="020B0604020202020204" pitchFamily="34" charset="0"/>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Arial" panose="020B0604020202020204" pitchFamily="34" charset="0"/>
              </a:defRPr>
            </a:lvl1pPr>
          </a:lstStyle>
          <a:p>
            <a:fld id="{657E1F9C-EF5A-4EBD-8DB4-04DC90840296}" type="datetimeFigureOut">
              <a:rPr lang="zh-CN" altLang="en-US" smtClean="0"/>
              <a:t>2020/4/8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Arial" panose="020B0604020202020204" pitchFamily="34" charset="0"/>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Arial" panose="020B0604020202020204" pitchFamily="34" charset="0"/>
              </a:defRPr>
            </a:lvl1pPr>
          </a:lstStyle>
          <a:p>
            <a:fld id="{C7709E75-5686-44C1-A5B9-A786D000850F}" type="slidenum">
              <a:rPr lang="zh-CN" altLang="en-US" smtClean="0"/>
              <a:t>‹#›</a:t>
            </a:fld>
            <a:endParaRPr lang="zh-CN" altLang="en-US"/>
          </a:p>
        </p:txBody>
      </p:sp>
    </p:spTree>
    <p:extLst>
      <p:ext uri="{BB962C8B-B14F-4D97-AF65-F5344CB8AC3E}">
        <p14:creationId xmlns:p14="http://schemas.microsoft.com/office/powerpoint/2010/main" val="4045897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Arial" panose="020B0604020202020204" pitchFamily="34" charset="0"/>
        <a:cs typeface="+mn-cs"/>
      </a:defRPr>
    </a:lvl1pPr>
    <a:lvl2pPr marL="457200" algn="l" defTabSz="914400" rtl="0" eaLnBrk="1" latinLnBrk="0" hangingPunct="1">
      <a:defRPr sz="1200" kern="1200">
        <a:solidFill>
          <a:schemeClr val="tx1"/>
        </a:solidFill>
        <a:latin typeface="+mn-lt"/>
        <a:ea typeface="Arial" panose="020B0604020202020204" pitchFamily="34" charset="0"/>
        <a:cs typeface="+mn-cs"/>
      </a:defRPr>
    </a:lvl2pPr>
    <a:lvl3pPr marL="914400" algn="l" defTabSz="914400" rtl="0" eaLnBrk="1" latinLnBrk="0" hangingPunct="1">
      <a:defRPr sz="1200" kern="1200">
        <a:solidFill>
          <a:schemeClr val="tx1"/>
        </a:solidFill>
        <a:latin typeface="+mn-lt"/>
        <a:ea typeface="Arial" panose="020B0604020202020204" pitchFamily="34" charset="0"/>
        <a:cs typeface="+mn-cs"/>
      </a:defRPr>
    </a:lvl3pPr>
    <a:lvl4pPr marL="1371600" algn="l" defTabSz="914400" rtl="0" eaLnBrk="1" latinLnBrk="0" hangingPunct="1">
      <a:defRPr sz="1200" kern="1200">
        <a:solidFill>
          <a:schemeClr val="tx1"/>
        </a:solidFill>
        <a:latin typeface="+mn-lt"/>
        <a:ea typeface="Arial" panose="020B0604020202020204" pitchFamily="34" charset="0"/>
        <a:cs typeface="+mn-cs"/>
      </a:defRPr>
    </a:lvl4pPr>
    <a:lvl5pPr marL="1828800" algn="l" defTabSz="914400" rtl="0" eaLnBrk="1" latinLnBrk="0" hangingPunct="1">
      <a:defRPr sz="1200" kern="1200">
        <a:solidFill>
          <a:schemeClr val="tx1"/>
        </a:solidFill>
        <a:latin typeface="+mn-lt"/>
        <a:ea typeface="Arial" panose="020B0604020202020204" pitchFamily="34"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797E88-1FCC-423B-B615-EDD9E5DD31BF}" type="slidenum">
              <a:rPr lang="zh-CN" altLang="en-US" smtClean="0"/>
              <a:t>1</a:t>
            </a:fld>
            <a:endParaRPr lang="zh-CN" altLang="en-US"/>
          </a:p>
        </p:txBody>
      </p:sp>
    </p:spTree>
    <p:extLst>
      <p:ext uri="{BB962C8B-B14F-4D97-AF65-F5344CB8AC3E}">
        <p14:creationId xmlns:p14="http://schemas.microsoft.com/office/powerpoint/2010/main" val="855834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797E88-1FCC-423B-B615-EDD9E5DD31BF}" type="slidenum">
              <a:rPr lang="zh-CN" altLang="en-US" smtClean="0"/>
              <a:t>2</a:t>
            </a:fld>
            <a:endParaRPr lang="zh-CN" altLang="en-US"/>
          </a:p>
        </p:txBody>
      </p:sp>
    </p:spTree>
    <p:extLst>
      <p:ext uri="{BB962C8B-B14F-4D97-AF65-F5344CB8AC3E}">
        <p14:creationId xmlns:p14="http://schemas.microsoft.com/office/powerpoint/2010/main" val="1207437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797E88-1FCC-423B-B615-EDD9E5DD31BF}" type="slidenum">
              <a:rPr lang="zh-CN" altLang="en-US" smtClean="0"/>
              <a:t>3</a:t>
            </a:fld>
            <a:endParaRPr lang="zh-CN" altLang="en-US"/>
          </a:p>
        </p:txBody>
      </p:sp>
    </p:spTree>
    <p:extLst>
      <p:ext uri="{BB962C8B-B14F-4D97-AF65-F5344CB8AC3E}">
        <p14:creationId xmlns:p14="http://schemas.microsoft.com/office/powerpoint/2010/main" val="2133613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709E75-5686-44C1-A5B9-A786D000850F}" type="slidenum">
              <a:rPr lang="zh-CN" altLang="en-US" smtClean="0"/>
              <a:t>4</a:t>
            </a:fld>
            <a:endParaRPr lang="zh-CN" altLang="en-US"/>
          </a:p>
        </p:txBody>
      </p:sp>
    </p:spTree>
    <p:extLst>
      <p:ext uri="{BB962C8B-B14F-4D97-AF65-F5344CB8AC3E}">
        <p14:creationId xmlns:p14="http://schemas.microsoft.com/office/powerpoint/2010/main" val="380045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t>5</a:t>
            </a:fld>
            <a:endParaRPr lang="zh-CN" altLang="en-US"/>
          </a:p>
        </p:txBody>
      </p:sp>
    </p:spTree>
    <p:extLst>
      <p:ext uri="{BB962C8B-B14F-4D97-AF65-F5344CB8AC3E}">
        <p14:creationId xmlns:p14="http://schemas.microsoft.com/office/powerpoint/2010/main" val="903016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797E88-1FCC-423B-B615-EDD9E5DD31BF}" type="slidenum">
              <a:rPr lang="zh-CN" altLang="en-US" smtClean="0"/>
              <a:t>6</a:t>
            </a:fld>
            <a:endParaRPr lang="zh-CN" altLang="en-US"/>
          </a:p>
        </p:txBody>
      </p:sp>
    </p:spTree>
    <p:extLst>
      <p:ext uri="{BB962C8B-B14F-4D97-AF65-F5344CB8AC3E}">
        <p14:creationId xmlns:p14="http://schemas.microsoft.com/office/powerpoint/2010/main" val="1211769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797E88-1FCC-423B-B615-EDD9E5DD31BF}" type="slidenum">
              <a:rPr lang="zh-CN" altLang="en-US" smtClean="0"/>
              <a:t>7</a:t>
            </a:fld>
            <a:endParaRPr lang="zh-CN" altLang="en-US"/>
          </a:p>
        </p:txBody>
      </p:sp>
    </p:spTree>
    <p:extLst>
      <p:ext uri="{BB962C8B-B14F-4D97-AF65-F5344CB8AC3E}">
        <p14:creationId xmlns:p14="http://schemas.microsoft.com/office/powerpoint/2010/main" val="1526123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t>11</a:t>
            </a:fld>
            <a:endParaRPr lang="zh-CN" altLang="en-US"/>
          </a:p>
        </p:txBody>
      </p:sp>
    </p:spTree>
    <p:extLst>
      <p:ext uri="{BB962C8B-B14F-4D97-AF65-F5344CB8AC3E}">
        <p14:creationId xmlns:p14="http://schemas.microsoft.com/office/powerpoint/2010/main" val="1076607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709E75-5686-44C1-A5B9-A786D000850F}" type="slidenum">
              <a:rPr lang="zh-CN" altLang="en-US" smtClean="0"/>
              <a:t>12</a:t>
            </a:fld>
            <a:endParaRPr lang="zh-CN" altLang="en-US"/>
          </a:p>
        </p:txBody>
      </p:sp>
    </p:spTree>
    <p:extLst>
      <p:ext uri="{BB962C8B-B14F-4D97-AF65-F5344CB8AC3E}">
        <p14:creationId xmlns:p14="http://schemas.microsoft.com/office/powerpoint/2010/main" val="267999890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image" Target="../media/image2.png"/><Relationship Id="rId3" Type="http://schemas.openxmlformats.org/officeDocument/2006/relationships/tags" Target="../tags/tag9.xml"/><Relationship Id="rId21" Type="http://schemas.openxmlformats.org/officeDocument/2006/relationships/image" Target="../media/image5.png"/><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image" Target="../media/image1.png"/><Relationship Id="rId2" Type="http://schemas.openxmlformats.org/officeDocument/2006/relationships/tags" Target="../tags/tag8.xml"/><Relationship Id="rId16" Type="http://schemas.openxmlformats.org/officeDocument/2006/relationships/slideMaster" Target="../slideMasters/slideMaster1.xml"/><Relationship Id="rId20" Type="http://schemas.openxmlformats.org/officeDocument/2006/relationships/image" Target="../media/image4.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24" Type="http://schemas.openxmlformats.org/officeDocument/2006/relationships/image" Target="../media/image8.png"/><Relationship Id="rId5" Type="http://schemas.openxmlformats.org/officeDocument/2006/relationships/tags" Target="../tags/tag11.xml"/><Relationship Id="rId15" Type="http://schemas.openxmlformats.org/officeDocument/2006/relationships/tags" Target="../tags/tag21.xml"/><Relationship Id="rId23" Type="http://schemas.openxmlformats.org/officeDocument/2006/relationships/image" Target="../media/image7.png"/><Relationship Id="rId10" Type="http://schemas.openxmlformats.org/officeDocument/2006/relationships/tags" Target="../tags/tag16.xml"/><Relationship Id="rId19" Type="http://schemas.openxmlformats.org/officeDocument/2006/relationships/image" Target="../media/image3.png"/><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 Id="rId2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image" Target="../media/image9.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slideMaster" Target="../slideMasters/slideMaster1.xml"/><Relationship Id="rId5" Type="http://schemas.openxmlformats.org/officeDocument/2006/relationships/tags" Target="../tags/tag80.xml"/><Relationship Id="rId4" Type="http://schemas.openxmlformats.org/officeDocument/2006/relationships/tags" Target="../tags/tag79.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18" Type="http://schemas.openxmlformats.org/officeDocument/2006/relationships/image" Target="../media/image3.png"/><Relationship Id="rId3" Type="http://schemas.openxmlformats.org/officeDocument/2006/relationships/tags" Target="../tags/tag83.xml"/><Relationship Id="rId21" Type="http://schemas.openxmlformats.org/officeDocument/2006/relationships/image" Target="../media/image6.png"/><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image" Target="../media/image2.png"/><Relationship Id="rId2" Type="http://schemas.openxmlformats.org/officeDocument/2006/relationships/tags" Target="../tags/tag8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5" Type="http://schemas.openxmlformats.org/officeDocument/2006/relationships/tags" Target="../tags/tag85.xml"/><Relationship Id="rId15" Type="http://schemas.openxmlformats.org/officeDocument/2006/relationships/slideMaster" Target="../slideMasters/slideMaster1.xml"/><Relationship Id="rId23" Type="http://schemas.openxmlformats.org/officeDocument/2006/relationships/image" Target="../media/image8.png"/><Relationship Id="rId10" Type="http://schemas.openxmlformats.org/officeDocument/2006/relationships/tags" Target="../tags/tag90.xml"/><Relationship Id="rId19" Type="http://schemas.openxmlformats.org/officeDocument/2006/relationships/image" Target="../media/image4.png"/><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tags" Target="../tags/tag94.xml"/><Relationship Id="rId2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7.xml"/><Relationship Id="rId7" Type="http://schemas.openxmlformats.org/officeDocument/2006/relationships/image" Target="../media/image12.png"/><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slideMaster" Target="../slideMasters/slideMaster1.xml"/><Relationship Id="rId5" Type="http://schemas.openxmlformats.org/officeDocument/2006/relationships/tags" Target="../tags/tag99.xml"/><Relationship Id="rId4" Type="http://schemas.openxmlformats.org/officeDocument/2006/relationships/tags" Target="../tags/tag98.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image" Target="../media/image10.png"/><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image" Target="../media/image9.png"/><Relationship Id="rId5" Type="http://schemas.openxmlformats.org/officeDocument/2006/relationships/tags" Target="../tags/tag104.xml"/><Relationship Id="rId10" Type="http://schemas.openxmlformats.org/officeDocument/2006/relationships/slideMaster" Target="../slideMasters/slideMaster1.xml"/><Relationship Id="rId4" Type="http://schemas.openxmlformats.org/officeDocument/2006/relationships/tags" Target="../tags/tag103.xml"/><Relationship Id="rId9" Type="http://schemas.openxmlformats.org/officeDocument/2006/relationships/tags" Target="../tags/tag108.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16.xml"/><Relationship Id="rId3" Type="http://schemas.openxmlformats.org/officeDocument/2006/relationships/tags" Target="../tags/tag111.xml"/><Relationship Id="rId7" Type="http://schemas.openxmlformats.org/officeDocument/2006/relationships/tags" Target="../tags/tag115.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5" Type="http://schemas.openxmlformats.org/officeDocument/2006/relationships/tags" Target="../tags/tag113.xml"/><Relationship Id="rId10" Type="http://schemas.openxmlformats.org/officeDocument/2006/relationships/image" Target="../media/image13.png"/><Relationship Id="rId4" Type="http://schemas.openxmlformats.org/officeDocument/2006/relationships/tags" Target="../tags/tag112.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24.xml"/><Relationship Id="rId3" Type="http://schemas.openxmlformats.org/officeDocument/2006/relationships/tags" Target="../tags/tag119.xml"/><Relationship Id="rId7" Type="http://schemas.openxmlformats.org/officeDocument/2006/relationships/tags" Target="../tags/tag123.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5" Type="http://schemas.openxmlformats.org/officeDocument/2006/relationships/tags" Target="../tags/tag121.xml"/><Relationship Id="rId10" Type="http://schemas.openxmlformats.org/officeDocument/2006/relationships/image" Target="../media/image14.png"/><Relationship Id="rId4" Type="http://schemas.openxmlformats.org/officeDocument/2006/relationships/tags" Target="../tags/tag120.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32.xml"/><Relationship Id="rId3" Type="http://schemas.openxmlformats.org/officeDocument/2006/relationships/tags" Target="../tags/tag127.xml"/><Relationship Id="rId7" Type="http://schemas.openxmlformats.org/officeDocument/2006/relationships/tags" Target="../tags/tag13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5" Type="http://schemas.openxmlformats.org/officeDocument/2006/relationships/tags" Target="../tags/tag129.xml"/><Relationship Id="rId10" Type="http://schemas.openxmlformats.org/officeDocument/2006/relationships/image" Target="../media/image15.png"/><Relationship Id="rId4" Type="http://schemas.openxmlformats.org/officeDocument/2006/relationships/tags" Target="../tags/tag128.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40.xml"/><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image" Target="../media/image16.png"/><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slideMaster" Target="../slideMasters/slideMaster1.xml"/><Relationship Id="rId5" Type="http://schemas.openxmlformats.org/officeDocument/2006/relationships/tags" Target="../tags/tag137.xml"/><Relationship Id="rId10" Type="http://schemas.openxmlformats.org/officeDocument/2006/relationships/tags" Target="../tags/tag142.xml"/><Relationship Id="rId4" Type="http://schemas.openxmlformats.org/officeDocument/2006/relationships/tags" Target="../tags/tag136.xml"/><Relationship Id="rId9" Type="http://schemas.openxmlformats.org/officeDocument/2006/relationships/tags" Target="../tags/tag141.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50.xml"/><Relationship Id="rId3" Type="http://schemas.openxmlformats.org/officeDocument/2006/relationships/tags" Target="../tags/tag145.xml"/><Relationship Id="rId7" Type="http://schemas.openxmlformats.org/officeDocument/2006/relationships/tags" Target="../tags/tag149.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image" Target="../media/image17.png"/><Relationship Id="rId5" Type="http://schemas.openxmlformats.org/officeDocument/2006/relationships/tags" Target="../tags/tag147.xml"/><Relationship Id="rId10" Type="http://schemas.openxmlformats.org/officeDocument/2006/relationships/slideMaster" Target="../slideMasters/slideMaster1.xml"/><Relationship Id="rId4" Type="http://schemas.openxmlformats.org/officeDocument/2006/relationships/tags" Target="../tags/tag146.xml"/><Relationship Id="rId9" Type="http://schemas.openxmlformats.org/officeDocument/2006/relationships/tags" Target="../tags/tag15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image" Target="../media/image10.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image" Target="../media/image9.png"/><Relationship Id="rId5" Type="http://schemas.openxmlformats.org/officeDocument/2006/relationships/tags" Target="../tags/tag32.xml"/><Relationship Id="rId10" Type="http://schemas.openxmlformats.org/officeDocument/2006/relationships/slideMaster" Target="../slideMasters/slideMaster1.xml"/><Relationship Id="rId4" Type="http://schemas.openxmlformats.org/officeDocument/2006/relationships/tags" Target="../tags/tag31.xml"/><Relationship Id="rId9" Type="http://schemas.openxmlformats.org/officeDocument/2006/relationships/tags" Target="../tags/tag36.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1.xml"/><Relationship Id="rId3" Type="http://schemas.openxmlformats.org/officeDocument/2006/relationships/tags" Target="../tags/tag46.xml"/><Relationship Id="rId7" Type="http://schemas.openxmlformats.org/officeDocument/2006/relationships/tags" Target="../tags/tag50.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image" Target="../media/image9.png"/><Relationship Id="rId5" Type="http://schemas.openxmlformats.org/officeDocument/2006/relationships/tags" Target="../tags/tag48.xml"/><Relationship Id="rId10" Type="http://schemas.openxmlformats.org/officeDocument/2006/relationships/slideMaster" Target="../slideMasters/slideMaster1.xml"/><Relationship Id="rId4" Type="http://schemas.openxmlformats.org/officeDocument/2006/relationships/tags" Target="../tags/tag47.xml"/><Relationship Id="rId9" Type="http://schemas.openxmlformats.org/officeDocument/2006/relationships/tags" Target="../tags/tag52.xml"/></Relationships>
</file>

<file path=ppt/slideLayouts/_rels/slideLayout6.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55.xml"/><Relationship Id="rId7" Type="http://schemas.openxmlformats.org/officeDocument/2006/relationships/tags" Target="../tags/tag59.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9"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5.xml"/><Relationship Id="rId7" Type="http://schemas.openxmlformats.org/officeDocument/2006/relationships/tags" Target="../tags/tag69.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9"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72.xml"/><Relationship Id="rId7" Type="http://schemas.openxmlformats.org/officeDocument/2006/relationships/slideMaster" Target="../slideMasters/slideMaster1.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0" y="3820885"/>
            <a:ext cx="12192000" cy="3037114"/>
            <a:chOff x="0" y="3820885"/>
            <a:chExt cx="12192000" cy="3037114"/>
          </a:xfrm>
        </p:grpSpPr>
        <p:sp>
          <p:nvSpPr>
            <p:cNvPr id="8" name="矩形 7"/>
            <p:cNvSpPr/>
            <p:nvPr>
              <p:custDataLst>
                <p:tags r:id="rId7"/>
              </p:custDataLst>
            </p:nvPr>
          </p:nvSpPr>
          <p:spPr>
            <a:xfrm>
              <a:off x="0" y="5502728"/>
              <a:ext cx="12192000" cy="1355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panose="020B0604020202020204" pitchFamily="34" charset="0"/>
              </a:endParaRPr>
            </a:p>
          </p:txBody>
        </p:sp>
        <p:grpSp>
          <p:nvGrpSpPr>
            <p:cNvPr id="9" name="组合 8"/>
            <p:cNvGrpSpPr/>
            <p:nvPr/>
          </p:nvGrpSpPr>
          <p:grpSpPr>
            <a:xfrm>
              <a:off x="1261673" y="3820885"/>
              <a:ext cx="9361749" cy="2073729"/>
              <a:chOff x="74036" y="615227"/>
              <a:chExt cx="12564541" cy="2982524"/>
            </a:xfrm>
          </p:grpSpPr>
          <p:pic>
            <p:nvPicPr>
              <p:cNvPr id="10" name="图片 9"/>
              <p:cNvPicPr>
                <a:picLocks noChangeAspect="1"/>
              </p:cNvPicPr>
              <p:nvPr>
                <p:custDataLst>
                  <p:tags r:id="rId8"/>
                </p:custDataLst>
              </p:nvPr>
            </p:nvPicPr>
            <p:blipFill>
              <a:blip r:embed="rId17" cstate="print">
                <a:extLst>
                  <a:ext uri="{28A0092B-C50C-407E-A947-70E740481C1C}">
                    <a14:useLocalDpi xmlns:a14="http://schemas.microsoft.com/office/drawing/2010/main" val="0"/>
                  </a:ext>
                </a:extLst>
              </a:blip>
              <a:stretch>
                <a:fillRect/>
              </a:stretch>
            </p:blipFill>
            <p:spPr>
              <a:xfrm>
                <a:off x="1598630" y="887261"/>
                <a:ext cx="2652467" cy="2710490"/>
              </a:xfrm>
              <a:prstGeom prst="rect">
                <a:avLst/>
              </a:prstGeom>
            </p:spPr>
          </p:pic>
          <p:pic>
            <p:nvPicPr>
              <p:cNvPr id="11" name="图片 10"/>
              <p:cNvPicPr>
                <a:picLocks noChangeAspect="1"/>
              </p:cNvPicPr>
              <p:nvPr>
                <p:custDataLst>
                  <p:tags r:id="rId9"/>
                </p:custDataLst>
              </p:nvPr>
            </p:nvPicPr>
            <p:blipFill>
              <a:blip r:embed="rId18">
                <a:extLst>
                  <a:ext uri="{28A0092B-C50C-407E-A947-70E740481C1C}">
                    <a14:useLocalDpi xmlns:a14="http://schemas.microsoft.com/office/drawing/2010/main" val="0"/>
                  </a:ext>
                </a:extLst>
              </a:blip>
              <a:stretch>
                <a:fillRect/>
              </a:stretch>
            </p:blipFill>
            <p:spPr>
              <a:xfrm>
                <a:off x="9725142" y="1540035"/>
                <a:ext cx="932347" cy="1785681"/>
              </a:xfrm>
              <a:prstGeom prst="rect">
                <a:avLst/>
              </a:prstGeom>
            </p:spPr>
          </p:pic>
          <p:pic>
            <p:nvPicPr>
              <p:cNvPr id="12" name="图片 11"/>
              <p:cNvPicPr>
                <a:picLocks noChangeAspect="1"/>
              </p:cNvPicPr>
              <p:nvPr>
                <p:custDataLst>
                  <p:tags r:id="rId10"/>
                </p:custDataLst>
              </p:nvPr>
            </p:nvPicPr>
            <p:blipFill>
              <a:blip r:embed="rId19" cstate="print">
                <a:extLst>
                  <a:ext uri="{28A0092B-C50C-407E-A947-70E740481C1C}">
                    <a14:useLocalDpi xmlns:a14="http://schemas.microsoft.com/office/drawing/2010/main" val="0"/>
                  </a:ext>
                </a:extLst>
              </a:blip>
              <a:stretch>
                <a:fillRect/>
              </a:stretch>
            </p:blipFill>
            <p:spPr>
              <a:xfrm>
                <a:off x="74036" y="676639"/>
                <a:ext cx="2115091" cy="2710489"/>
              </a:xfrm>
              <a:prstGeom prst="rect">
                <a:avLst/>
              </a:prstGeom>
            </p:spPr>
          </p:pic>
          <p:pic>
            <p:nvPicPr>
              <p:cNvPr id="13" name="图片 12"/>
              <p:cNvPicPr>
                <a:picLocks noChangeAspect="1"/>
              </p:cNvPicPr>
              <p:nvPr>
                <p:custDataLst>
                  <p:tags r:id="rId11"/>
                </p:custDataLst>
              </p:nvPr>
            </p:nvPicPr>
            <p:blipFill>
              <a:blip r:embed="rId20" cstate="print">
                <a:extLst>
                  <a:ext uri="{28A0092B-C50C-407E-A947-70E740481C1C}">
                    <a14:useLocalDpi xmlns:a14="http://schemas.microsoft.com/office/drawing/2010/main" val="0"/>
                  </a:ext>
                </a:extLst>
              </a:blip>
              <a:stretch>
                <a:fillRect/>
              </a:stretch>
            </p:blipFill>
            <p:spPr>
              <a:xfrm>
                <a:off x="5633821" y="676638"/>
                <a:ext cx="1210851" cy="2710490"/>
              </a:xfrm>
              <a:prstGeom prst="rect">
                <a:avLst/>
              </a:prstGeom>
            </p:spPr>
          </p:pic>
          <p:pic>
            <p:nvPicPr>
              <p:cNvPr id="14" name="图片 13"/>
              <p:cNvPicPr>
                <a:picLocks noChangeAspect="1"/>
              </p:cNvPicPr>
              <p:nvPr>
                <p:custDataLst>
                  <p:tags r:id="rId12"/>
                </p:custDataLst>
              </p:nvPr>
            </p:nvPicPr>
            <p:blipFill>
              <a:blip r:embed="rId21" cstate="print">
                <a:extLst>
                  <a:ext uri="{28A0092B-C50C-407E-A947-70E740481C1C}">
                    <a14:useLocalDpi xmlns:a14="http://schemas.microsoft.com/office/drawing/2010/main" val="0"/>
                  </a:ext>
                </a:extLst>
              </a:blip>
              <a:stretch>
                <a:fillRect/>
              </a:stretch>
            </p:blipFill>
            <p:spPr>
              <a:xfrm>
                <a:off x="3681295" y="887261"/>
                <a:ext cx="2162337" cy="2710489"/>
              </a:xfrm>
              <a:prstGeom prst="rect">
                <a:avLst/>
              </a:prstGeom>
            </p:spPr>
          </p:pic>
          <p:pic>
            <p:nvPicPr>
              <p:cNvPr id="15" name="图片 14"/>
              <p:cNvPicPr>
                <a:picLocks noChangeAspect="1"/>
              </p:cNvPicPr>
              <p:nvPr>
                <p:custDataLst>
                  <p:tags r:id="rId13"/>
                </p:custDataLst>
              </p:nvPr>
            </p:nvPicPr>
            <p:blipFill>
              <a:blip r:embed="rId22" cstate="print">
                <a:extLst>
                  <a:ext uri="{28A0092B-C50C-407E-A947-70E740481C1C}">
                    <a14:useLocalDpi xmlns:a14="http://schemas.microsoft.com/office/drawing/2010/main" val="0"/>
                  </a:ext>
                </a:extLst>
              </a:blip>
              <a:stretch>
                <a:fillRect/>
              </a:stretch>
            </p:blipFill>
            <p:spPr>
              <a:xfrm>
                <a:off x="10872787" y="1970472"/>
                <a:ext cx="1765790" cy="1355244"/>
              </a:xfrm>
              <a:prstGeom prst="rect">
                <a:avLst/>
              </a:prstGeom>
            </p:spPr>
          </p:pic>
          <p:pic>
            <p:nvPicPr>
              <p:cNvPr id="19" name="图片 18"/>
              <p:cNvPicPr>
                <a:picLocks noChangeAspect="1"/>
              </p:cNvPicPr>
              <p:nvPr>
                <p:custDataLst>
                  <p:tags r:id="rId14"/>
                </p:custDataLst>
              </p:nvPr>
            </p:nvPicPr>
            <p:blipFill>
              <a:blip r:embed="rId23" cstate="print">
                <a:extLst>
                  <a:ext uri="{28A0092B-C50C-407E-A947-70E740481C1C}">
                    <a14:useLocalDpi xmlns:a14="http://schemas.microsoft.com/office/drawing/2010/main" val="0"/>
                  </a:ext>
                </a:extLst>
              </a:blip>
              <a:stretch>
                <a:fillRect/>
              </a:stretch>
            </p:blipFill>
            <p:spPr>
              <a:xfrm>
                <a:off x="6536811" y="615227"/>
                <a:ext cx="2151182" cy="2710489"/>
              </a:xfrm>
              <a:prstGeom prst="rect">
                <a:avLst/>
              </a:prstGeom>
            </p:spPr>
          </p:pic>
          <p:pic>
            <p:nvPicPr>
              <p:cNvPr id="20" name="图片 19"/>
              <p:cNvPicPr>
                <a:picLocks noChangeAspect="1"/>
              </p:cNvPicPr>
              <p:nvPr>
                <p:custDataLst>
                  <p:tags r:id="rId15"/>
                </p:custDataLst>
              </p:nvPr>
            </p:nvPicPr>
            <p:blipFill>
              <a:blip r:embed="rId24" cstate="print">
                <a:extLst>
                  <a:ext uri="{28A0092B-C50C-407E-A947-70E740481C1C}">
                    <a14:useLocalDpi xmlns:a14="http://schemas.microsoft.com/office/drawing/2010/main" val="0"/>
                  </a:ext>
                </a:extLst>
              </a:blip>
              <a:stretch>
                <a:fillRect/>
              </a:stretch>
            </p:blipFill>
            <p:spPr>
              <a:xfrm>
                <a:off x="8193818" y="1627278"/>
                <a:ext cx="1393263" cy="1970472"/>
              </a:xfrm>
              <a:prstGeom prst="rect">
                <a:avLst/>
              </a:prstGeom>
            </p:spPr>
          </p:pic>
        </p:grpSp>
      </p:grpSp>
      <p:sp>
        <p:nvSpPr>
          <p:cNvPr id="16" name="日期占位符 15"/>
          <p:cNvSpPr>
            <a:spLocks noGrp="1"/>
          </p:cNvSpPr>
          <p:nvPr>
            <p:ph type="dt" sz="half" idx="10"/>
            <p:custDataLst>
              <p:tags r:id="rId2"/>
            </p:custDataLst>
          </p:nvPr>
        </p:nvSpPr>
        <p:spPr/>
        <p:txBody>
          <a:bodyPr/>
          <a:lstStyle/>
          <a:p>
            <a:fld id="{760FBDFE-C587-4B4C-A407-44438C67B59E}" type="datetimeFigureOut">
              <a:rPr lang="zh-CN" altLang="en-US" smtClean="0"/>
              <a:t>2020/4/8</a:t>
            </a:fld>
            <a:endParaRPr lang="zh-CN" altLang="en-US"/>
          </a:p>
        </p:txBody>
      </p:sp>
      <p:sp>
        <p:nvSpPr>
          <p:cNvPr id="17" name="页脚占位符 16"/>
          <p:cNvSpPr>
            <a:spLocks noGrp="1"/>
          </p:cNvSpPr>
          <p:nvPr>
            <p:ph type="ftr" sz="quarter" idx="11"/>
            <p:custDataLst>
              <p:tags r:id="rId3"/>
            </p:custDataLst>
          </p:nvPr>
        </p:nvSpPr>
        <p:spPr/>
        <p:txBody>
          <a:bodyPr/>
          <a:lstStyle/>
          <a:p>
            <a:endParaRPr lang="zh-CN" altLang="en-US" dirty="0"/>
          </a:p>
        </p:txBody>
      </p:sp>
      <p:sp>
        <p:nvSpPr>
          <p:cNvPr id="18" name="灯片编号占位符 17"/>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
        <p:nvSpPr>
          <p:cNvPr id="2" name="标题 1"/>
          <p:cNvSpPr>
            <a:spLocks noGrp="1"/>
          </p:cNvSpPr>
          <p:nvPr>
            <p:ph type="ctrTitle" hasCustomPrompt="1"/>
            <p:custDataLst>
              <p:tags r:id="rId5"/>
            </p:custDataLst>
          </p:nvPr>
        </p:nvSpPr>
        <p:spPr>
          <a:xfrm>
            <a:off x="1753747" y="1320678"/>
            <a:ext cx="8684507" cy="1536821"/>
          </a:xfrm>
        </p:spPr>
        <p:txBody>
          <a:bodyPr lIns="90000" tIns="46800" rIns="90000" bIns="0" anchor="b" anchorCtr="0">
            <a:normAutofit/>
          </a:bodyPr>
          <a:lstStyle>
            <a:lvl1pPr algn="ctr">
              <a:defRPr sz="7200" spc="600" baseline="0">
                <a:solidFill>
                  <a:schemeClr val="tx1">
                    <a:lumMod val="85000"/>
                    <a:lumOff val="15000"/>
                  </a:schemeClr>
                </a:solidFill>
                <a:ea typeface="Arial" panose="020B0604020202020204" pitchFamily="34" charset="0"/>
              </a:defRPr>
            </a:lvl1pPr>
          </a:lstStyle>
          <a:p>
            <a:r>
              <a:rPr lang="zh-CN" altLang="en-US" dirty="0"/>
              <a:t>单击此处编辑标题</a:t>
            </a:r>
          </a:p>
        </p:txBody>
      </p:sp>
      <p:sp>
        <p:nvSpPr>
          <p:cNvPr id="3" name="副标题 2"/>
          <p:cNvSpPr>
            <a:spLocks noGrp="1"/>
          </p:cNvSpPr>
          <p:nvPr>
            <p:ph type="subTitle" idx="1" hasCustomPrompt="1"/>
            <p:custDataLst>
              <p:tags r:id="rId6"/>
            </p:custDataLst>
          </p:nvPr>
        </p:nvSpPr>
        <p:spPr>
          <a:xfrm>
            <a:off x="1753747" y="2936211"/>
            <a:ext cx="8684507" cy="693308"/>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ea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rotWithShape="1">
          <a:blip r:embed="rId7" cstate="print">
            <a:extLst>
              <a:ext uri="{28A0092B-C50C-407E-A947-70E740481C1C}">
                <a14:useLocalDpi xmlns:a14="http://schemas.microsoft.com/office/drawing/2010/main" val="0"/>
              </a:ext>
            </a:extLst>
          </a:blip>
          <a:srcRect/>
          <a:stretch>
            <a:fillRect/>
          </a:stretch>
        </p:blipFill>
        <p:spPr>
          <a:xfrm>
            <a:off x="9492001" y="5870502"/>
            <a:ext cx="2699999" cy="986412"/>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2020/4/8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ea typeface="Arial" panose="020B0604020202020204" pitchFamily="34" charset="0"/>
              </a:defRPr>
            </a:lvl1pPr>
            <a:lvl2pPr>
              <a:defRPr baseline="0">
                <a:ea typeface="Arial" panose="020B0604020202020204" pitchFamily="34" charset="0"/>
              </a:defRPr>
            </a:lvl2pPr>
            <a:lvl3pPr>
              <a:defRPr baseline="0">
                <a:ea typeface="Arial" panose="020B0604020202020204" pitchFamily="34" charset="0"/>
              </a:defRPr>
            </a:lvl3pPr>
            <a:lvl4pPr>
              <a:defRPr baseline="0">
                <a:ea typeface="Arial" panose="020B0604020202020204" pitchFamily="34" charset="0"/>
              </a:defRPr>
            </a:lvl4pPr>
            <a:lvl5pPr>
              <a:defRPr baseline="0">
                <a:ea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0" y="3820885"/>
            <a:ext cx="12192000" cy="3037114"/>
            <a:chOff x="0" y="3820885"/>
            <a:chExt cx="12192000" cy="3037114"/>
          </a:xfrm>
        </p:grpSpPr>
        <p:sp>
          <p:nvSpPr>
            <p:cNvPr id="7" name="矩形 6"/>
            <p:cNvSpPr/>
            <p:nvPr>
              <p:custDataLst>
                <p:tags r:id="rId6"/>
              </p:custDataLst>
            </p:nvPr>
          </p:nvSpPr>
          <p:spPr>
            <a:xfrm>
              <a:off x="0" y="5502728"/>
              <a:ext cx="12192000" cy="13552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panose="020B0604020202020204" pitchFamily="34" charset="0"/>
              </a:endParaRPr>
            </a:p>
          </p:txBody>
        </p:sp>
        <p:grpSp>
          <p:nvGrpSpPr>
            <p:cNvPr id="8" name="组合 7"/>
            <p:cNvGrpSpPr/>
            <p:nvPr/>
          </p:nvGrpSpPr>
          <p:grpSpPr>
            <a:xfrm>
              <a:off x="1261673" y="3820885"/>
              <a:ext cx="9361749" cy="2073729"/>
              <a:chOff x="74036" y="615227"/>
              <a:chExt cx="12564541" cy="2982524"/>
            </a:xfrm>
          </p:grpSpPr>
          <p:pic>
            <p:nvPicPr>
              <p:cNvPr id="9" name="图片 8"/>
              <p:cNvPicPr>
                <a:picLocks noChangeAspect="1"/>
              </p:cNvPicPr>
              <p:nvPr>
                <p:custDataLst>
                  <p:tags r:id="rId7"/>
                </p:custDataLst>
              </p:nvPr>
            </p:nvPicPr>
            <p:blipFill>
              <a:blip r:embed="rId16" cstate="print">
                <a:extLst>
                  <a:ext uri="{28A0092B-C50C-407E-A947-70E740481C1C}">
                    <a14:useLocalDpi xmlns:a14="http://schemas.microsoft.com/office/drawing/2010/main" val="0"/>
                  </a:ext>
                </a:extLst>
              </a:blip>
              <a:stretch>
                <a:fillRect/>
              </a:stretch>
            </p:blipFill>
            <p:spPr>
              <a:xfrm>
                <a:off x="1598630" y="887261"/>
                <a:ext cx="2652467" cy="2710490"/>
              </a:xfrm>
              <a:prstGeom prst="rect">
                <a:avLst/>
              </a:prstGeom>
            </p:spPr>
          </p:pic>
          <p:pic>
            <p:nvPicPr>
              <p:cNvPr id="10" name="图片 9"/>
              <p:cNvPicPr>
                <a:picLocks noChangeAspect="1"/>
              </p:cNvPicPr>
              <p:nvPr>
                <p:custDataLst>
                  <p:tags r:id="rId8"/>
                </p:custDataLst>
              </p:nvPr>
            </p:nvPicPr>
            <p:blipFill>
              <a:blip r:embed="rId17">
                <a:extLst>
                  <a:ext uri="{28A0092B-C50C-407E-A947-70E740481C1C}">
                    <a14:useLocalDpi xmlns:a14="http://schemas.microsoft.com/office/drawing/2010/main" val="0"/>
                  </a:ext>
                </a:extLst>
              </a:blip>
              <a:stretch>
                <a:fillRect/>
              </a:stretch>
            </p:blipFill>
            <p:spPr>
              <a:xfrm>
                <a:off x="9725142" y="1540035"/>
                <a:ext cx="932347" cy="1785681"/>
              </a:xfrm>
              <a:prstGeom prst="rect">
                <a:avLst/>
              </a:prstGeom>
            </p:spPr>
          </p:pic>
          <p:pic>
            <p:nvPicPr>
              <p:cNvPr id="11" name="图片 10"/>
              <p:cNvPicPr>
                <a:picLocks noChangeAspect="1"/>
              </p:cNvPicPr>
              <p:nvPr>
                <p:custDataLst>
                  <p:tags r:id="rId9"/>
                </p:custDataLst>
              </p:nvPr>
            </p:nvPicPr>
            <p:blipFill>
              <a:blip r:embed="rId18" cstate="print">
                <a:extLst>
                  <a:ext uri="{28A0092B-C50C-407E-A947-70E740481C1C}">
                    <a14:useLocalDpi xmlns:a14="http://schemas.microsoft.com/office/drawing/2010/main" val="0"/>
                  </a:ext>
                </a:extLst>
              </a:blip>
              <a:stretch>
                <a:fillRect/>
              </a:stretch>
            </p:blipFill>
            <p:spPr>
              <a:xfrm>
                <a:off x="74036" y="676639"/>
                <a:ext cx="2115091" cy="2710489"/>
              </a:xfrm>
              <a:prstGeom prst="rect">
                <a:avLst/>
              </a:prstGeom>
            </p:spPr>
          </p:pic>
          <p:pic>
            <p:nvPicPr>
              <p:cNvPr id="12" name="图片 11"/>
              <p:cNvPicPr>
                <a:picLocks noChangeAspect="1"/>
              </p:cNvPicPr>
              <p:nvPr>
                <p:custDataLst>
                  <p:tags r:id="rId10"/>
                </p:custDataLst>
              </p:nvPr>
            </p:nvPicPr>
            <p:blipFill>
              <a:blip r:embed="rId19" cstate="print">
                <a:extLst>
                  <a:ext uri="{28A0092B-C50C-407E-A947-70E740481C1C}">
                    <a14:useLocalDpi xmlns:a14="http://schemas.microsoft.com/office/drawing/2010/main" val="0"/>
                  </a:ext>
                </a:extLst>
              </a:blip>
              <a:stretch>
                <a:fillRect/>
              </a:stretch>
            </p:blipFill>
            <p:spPr>
              <a:xfrm>
                <a:off x="5633821" y="676638"/>
                <a:ext cx="1210851" cy="2710490"/>
              </a:xfrm>
              <a:prstGeom prst="rect">
                <a:avLst/>
              </a:prstGeom>
            </p:spPr>
          </p:pic>
          <p:pic>
            <p:nvPicPr>
              <p:cNvPr id="13" name="图片 12"/>
              <p:cNvPicPr>
                <a:picLocks noChangeAspect="1"/>
              </p:cNvPicPr>
              <p:nvPr>
                <p:custDataLst>
                  <p:tags r:id="rId11"/>
                </p:custDataLst>
              </p:nvPr>
            </p:nvPicPr>
            <p:blipFill>
              <a:blip r:embed="rId20" cstate="print">
                <a:extLst>
                  <a:ext uri="{28A0092B-C50C-407E-A947-70E740481C1C}">
                    <a14:useLocalDpi xmlns:a14="http://schemas.microsoft.com/office/drawing/2010/main" val="0"/>
                  </a:ext>
                </a:extLst>
              </a:blip>
              <a:stretch>
                <a:fillRect/>
              </a:stretch>
            </p:blipFill>
            <p:spPr>
              <a:xfrm>
                <a:off x="3681295" y="887261"/>
                <a:ext cx="2162337" cy="2710489"/>
              </a:xfrm>
              <a:prstGeom prst="rect">
                <a:avLst/>
              </a:prstGeom>
            </p:spPr>
          </p:pic>
          <p:pic>
            <p:nvPicPr>
              <p:cNvPr id="14" name="图片 13"/>
              <p:cNvPicPr>
                <a:picLocks noChangeAspect="1"/>
              </p:cNvPicPr>
              <p:nvPr>
                <p:custDataLst>
                  <p:tags r:id="rId12"/>
                </p:custDataLst>
              </p:nvPr>
            </p:nvPicPr>
            <p:blipFill>
              <a:blip r:embed="rId21" cstate="print">
                <a:extLst>
                  <a:ext uri="{28A0092B-C50C-407E-A947-70E740481C1C}">
                    <a14:useLocalDpi xmlns:a14="http://schemas.microsoft.com/office/drawing/2010/main" val="0"/>
                  </a:ext>
                </a:extLst>
              </a:blip>
              <a:stretch>
                <a:fillRect/>
              </a:stretch>
            </p:blipFill>
            <p:spPr>
              <a:xfrm>
                <a:off x="10872787" y="1970472"/>
                <a:ext cx="1765790" cy="1355244"/>
              </a:xfrm>
              <a:prstGeom prst="rect">
                <a:avLst/>
              </a:prstGeom>
            </p:spPr>
          </p:pic>
          <p:pic>
            <p:nvPicPr>
              <p:cNvPr id="15" name="图片 14"/>
              <p:cNvPicPr>
                <a:picLocks noChangeAspect="1"/>
              </p:cNvPicPr>
              <p:nvPr>
                <p:custDataLst>
                  <p:tags r:id="rId13"/>
                </p:custDataLst>
              </p:nvPr>
            </p:nvPicPr>
            <p:blipFill>
              <a:blip r:embed="rId22" cstate="print">
                <a:extLst>
                  <a:ext uri="{28A0092B-C50C-407E-A947-70E740481C1C}">
                    <a14:useLocalDpi xmlns:a14="http://schemas.microsoft.com/office/drawing/2010/main" val="0"/>
                  </a:ext>
                </a:extLst>
              </a:blip>
              <a:stretch>
                <a:fillRect/>
              </a:stretch>
            </p:blipFill>
            <p:spPr>
              <a:xfrm>
                <a:off x="6536811" y="615227"/>
                <a:ext cx="2151182" cy="2710489"/>
              </a:xfrm>
              <a:prstGeom prst="rect">
                <a:avLst/>
              </a:prstGeom>
            </p:spPr>
          </p:pic>
          <p:pic>
            <p:nvPicPr>
              <p:cNvPr id="16" name="图片 15"/>
              <p:cNvPicPr>
                <a:picLocks noChangeAspect="1"/>
              </p:cNvPicPr>
              <p:nvPr>
                <p:custDataLst>
                  <p:tags r:id="rId14"/>
                </p:custDataLst>
              </p:nvPr>
            </p:nvPicPr>
            <p:blipFill>
              <a:blip r:embed="rId23" cstate="print">
                <a:extLst>
                  <a:ext uri="{28A0092B-C50C-407E-A947-70E740481C1C}">
                    <a14:useLocalDpi xmlns:a14="http://schemas.microsoft.com/office/drawing/2010/main" val="0"/>
                  </a:ext>
                </a:extLst>
              </a:blip>
              <a:stretch>
                <a:fillRect/>
              </a:stretch>
            </p:blipFill>
            <p:spPr>
              <a:xfrm>
                <a:off x="8193818" y="1627278"/>
                <a:ext cx="1393263" cy="1970472"/>
              </a:xfrm>
              <a:prstGeom prst="rect">
                <a:avLst/>
              </a:prstGeom>
            </p:spPr>
          </p:pic>
        </p:grpSp>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2020/4/8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2216478" y="1562100"/>
            <a:ext cx="7759045" cy="160030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9600" b="1" i="0" u="none" strike="noStrike" kern="1200" cap="none" spc="60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j-cs"/>
                <a:sym typeface="+mn-ea"/>
              </a:defRPr>
            </a:lvl1pPr>
          </a:lstStyle>
          <a:p>
            <a:pPr lvl="0"/>
            <a:r>
              <a:rPr dirty="0">
                <a:sym typeface="+mn-ea"/>
              </a:rPr>
              <a:t>编辑标题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10516155" y="4840283"/>
            <a:ext cx="1675845" cy="2017717"/>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2020/4/8</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dirty="0"/>
          </a:p>
        </p:txBody>
      </p:sp>
      <p:sp>
        <p:nvSpPr>
          <p:cNvPr id="6" name="标题 5"/>
          <p:cNvSpPr>
            <a:spLocks noGrp="1"/>
          </p:cNvSpPr>
          <p:nvPr>
            <p:ph type="title"/>
            <p:custDataLst>
              <p:tags r:id="rId5"/>
            </p:custDataLst>
          </p:nvPr>
        </p:nvSpPr>
        <p:spPr/>
        <p:txBody>
          <a:bodyPr/>
          <a:lstStyle/>
          <a:p>
            <a:r>
              <a:rPr lang="zh-CN" altLang="en-US"/>
              <a:t>单击此处编辑母版标题样式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1" y="0"/>
            <a:ext cx="12192001" cy="6685464"/>
            <a:chOff x="-1" y="0"/>
            <a:chExt cx="12192001" cy="6685464"/>
          </a:xfrm>
        </p:grpSpPr>
        <p:sp>
          <p:nvSpPr>
            <p:cNvPr id="6" name="矩形 5"/>
            <p:cNvSpPr/>
            <p:nvPr userDrawn="1">
              <p:custDataLst>
                <p:tags r:id="rId7"/>
              </p:custDataLst>
            </p:nvPr>
          </p:nvSpPr>
          <p:spPr>
            <a:xfrm>
              <a:off x="363220" y="273050"/>
              <a:ext cx="11692255" cy="63119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ea typeface="Arial" panose="020B0604020202020204" pitchFamily="34" charset="0"/>
                <a:sym typeface="+mn-ea"/>
              </a:endParaRPr>
            </a:p>
          </p:txBody>
        </p:sp>
        <p:pic>
          <p:nvPicPr>
            <p:cNvPr id="8" name="图片 7"/>
            <p:cNvPicPr>
              <a:picLocks noChangeAspect="1"/>
            </p:cNvPicPr>
            <p:nvPr userDrawn="1">
              <p:custDataLst>
                <p:tags r:id="rId8"/>
              </p:custDataLst>
            </p:nvPr>
          </p:nvPicPr>
          <p:blipFill rotWithShape="1">
            <a:blip r:embed="rId11" cstate="print">
              <a:extLst>
                <a:ext uri="{28A0092B-C50C-407E-A947-70E740481C1C}">
                  <a14:useLocalDpi xmlns:a14="http://schemas.microsoft.com/office/drawing/2010/main" val="0"/>
                </a:ext>
              </a:extLst>
            </a:blip>
            <a:srcRect/>
            <a:stretch>
              <a:fillRect/>
            </a:stretch>
          </p:blipFill>
          <p:spPr>
            <a:xfrm>
              <a:off x="9492001" y="5699052"/>
              <a:ext cx="2699999" cy="986412"/>
            </a:xfrm>
            <a:prstGeom prst="rect">
              <a:avLst/>
            </a:prstGeom>
          </p:spPr>
        </p:pic>
        <p:pic>
          <p:nvPicPr>
            <p:cNvPr id="9" name="图片 8"/>
            <p:cNvPicPr>
              <a:picLocks noChangeAspect="1"/>
            </p:cNvPicPr>
            <p:nvPr userDrawn="1">
              <p:custDataLst>
                <p:tags r:id="rId9"/>
              </p:custDataLst>
            </p:nvPr>
          </p:nvPicPr>
          <p:blipFill rotWithShape="1">
            <a:blip r:embed="rId12" cstate="print">
              <a:extLst>
                <a:ext uri="{28A0092B-C50C-407E-A947-70E740481C1C}">
                  <a14:useLocalDpi xmlns:a14="http://schemas.microsoft.com/office/drawing/2010/main" val="0"/>
                </a:ext>
              </a:extLst>
            </a:blip>
            <a:srcRect/>
            <a:stretch>
              <a:fillRect/>
            </a:stretch>
          </p:blipFill>
          <p:spPr>
            <a:xfrm>
              <a:off x="-1" y="0"/>
              <a:ext cx="1281113" cy="1387252"/>
            </a:xfrm>
            <a:prstGeom prst="rect">
              <a:avLst/>
            </a:prstGeom>
          </p:spPr>
        </p:pic>
      </p:gr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Arial" panose="020B0604020202020204" pitchFamily="34" charset="0"/>
              </a:defRPr>
            </a:lvl1pPr>
          </a:lstStyle>
          <a:p>
            <a:r>
              <a:rPr lang="zh-CN" altLang="en-US" dirty="0"/>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Arial" panose="020B0604020202020204" pitchFamily="34" charset="0"/>
              </a:defRPr>
            </a:lvl1pPr>
            <a:lvl2pPr>
              <a:defRPr baseline="0">
                <a:solidFill>
                  <a:schemeClr val="tx1">
                    <a:lumMod val="85000"/>
                    <a:lumOff val="15000"/>
                  </a:schemeClr>
                </a:solidFill>
                <a:latin typeface="Arial" panose="020B0604020202020204" pitchFamily="34" charset="0"/>
                <a:ea typeface="Arial" panose="020B0604020202020204" pitchFamily="34" charset="0"/>
              </a:defRPr>
            </a:lvl2pPr>
            <a:lvl3pPr>
              <a:defRPr baseline="0">
                <a:solidFill>
                  <a:schemeClr val="tx1">
                    <a:lumMod val="85000"/>
                    <a:lumOff val="15000"/>
                  </a:schemeClr>
                </a:solidFill>
                <a:latin typeface="Arial" panose="020B0604020202020204" pitchFamily="34" charset="0"/>
                <a:ea typeface="Arial" panose="020B0604020202020204" pitchFamily="34" charset="0"/>
              </a:defRPr>
            </a:lvl3pPr>
            <a:lvl4pPr>
              <a:defRPr baseline="0">
                <a:solidFill>
                  <a:schemeClr val="tx1">
                    <a:lumMod val="85000"/>
                    <a:lumOff val="15000"/>
                  </a:schemeClr>
                </a:solidFill>
                <a:latin typeface="Arial" panose="020B0604020202020204" pitchFamily="34" charset="0"/>
                <a:ea typeface="Arial" panose="020B0604020202020204" pitchFamily="34" charset="0"/>
              </a:defRPr>
            </a:lvl4pPr>
            <a:lvl5pPr>
              <a:defRPr baseline="0">
                <a:solidFill>
                  <a:schemeClr val="tx1">
                    <a:lumMod val="85000"/>
                    <a:lumOff val="15000"/>
                  </a:schemeClr>
                </a:solidFill>
                <a:latin typeface="Arial" panose="020B0604020202020204" pitchFamily="34" charset="0"/>
                <a:ea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2020/4/8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ea typeface="Arial" panose="020B0604020202020204" pitchFamily="34" charset="0"/>
              <a:sym typeface="+mn-ea"/>
            </a:endParaRPr>
          </a:p>
        </p:txBody>
      </p:sp>
      <p:pic>
        <p:nvPicPr>
          <p:cNvPr id="18" name="图片 17"/>
          <p:cNvPicPr>
            <a:picLocks noChangeAspect="1"/>
          </p:cNvPicPr>
          <p:nvPr userDrawn="1">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205404" y="4769308"/>
            <a:ext cx="1632407" cy="2056833"/>
          </a:xfrm>
          <a:prstGeom prst="rect">
            <a:avLst/>
          </a:prstGeom>
        </p:spPr>
      </p:pic>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Arial" panose="020B0604020202020204" pitchFamily="34" charset="0"/>
              </a:defRPr>
            </a:lvl1pPr>
          </a:lstStyle>
          <a:p>
            <a:r>
              <a:rPr lang="zh-CN" altLang="en-US" dirty="0"/>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2020/4/8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Arial" panose="020B0604020202020204" pitchFamily="34" charset="0"/>
              </a:defRPr>
            </a:lvl1pPr>
            <a:lvl2pPr>
              <a:defRPr baseline="0">
                <a:solidFill>
                  <a:schemeClr val="tx1">
                    <a:lumMod val="85000"/>
                    <a:lumOff val="15000"/>
                  </a:schemeClr>
                </a:solidFill>
                <a:latin typeface="Arial" panose="020B0604020202020204" pitchFamily="34" charset="0"/>
                <a:ea typeface="Arial" panose="020B0604020202020204" pitchFamily="34" charset="0"/>
              </a:defRPr>
            </a:lvl2pPr>
            <a:lvl3pPr>
              <a:defRPr baseline="0">
                <a:solidFill>
                  <a:schemeClr val="tx1">
                    <a:lumMod val="85000"/>
                    <a:lumOff val="15000"/>
                  </a:schemeClr>
                </a:solidFill>
                <a:latin typeface="Arial" panose="020B0604020202020204" pitchFamily="34" charset="0"/>
                <a:ea typeface="Arial" panose="020B0604020202020204" pitchFamily="34" charset="0"/>
              </a:defRPr>
            </a:lvl3pPr>
            <a:lvl4pPr>
              <a:defRPr baseline="0">
                <a:solidFill>
                  <a:schemeClr val="tx1">
                    <a:lumMod val="85000"/>
                    <a:lumOff val="15000"/>
                  </a:schemeClr>
                </a:solidFill>
                <a:latin typeface="Arial" panose="020B0604020202020204" pitchFamily="34" charset="0"/>
                <a:ea typeface="Arial" panose="020B0604020202020204" pitchFamily="34" charset="0"/>
              </a:defRPr>
            </a:lvl4pPr>
            <a:lvl5pPr>
              <a:defRPr baseline="0">
                <a:solidFill>
                  <a:schemeClr val="tx1">
                    <a:lumMod val="85000"/>
                    <a:lumOff val="15000"/>
                  </a:schemeClr>
                </a:solidFill>
                <a:latin typeface="Arial" panose="020B0604020202020204" pitchFamily="34" charset="0"/>
                <a:ea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5101200" y="769939"/>
            <a:ext cx="6480000" cy="5087937"/>
          </a:xfrm>
        </p:spPr>
        <p:txBody>
          <a:bodyPr/>
          <a:lstStyle>
            <a:lvl1pPr>
              <a:defRPr baseline="0">
                <a:solidFill>
                  <a:schemeClr val="tx1">
                    <a:lumMod val="85000"/>
                    <a:lumOff val="15000"/>
                  </a:schemeClr>
                </a:solidFill>
                <a:latin typeface="Arial" panose="020B0604020202020204" pitchFamily="34" charset="0"/>
                <a:ea typeface="Arial" panose="020B0604020202020204" pitchFamily="34" charset="0"/>
              </a:defRPr>
            </a:lvl1pPr>
            <a:lvl2pPr>
              <a:defRPr baseline="0">
                <a:solidFill>
                  <a:schemeClr val="tx1">
                    <a:lumMod val="85000"/>
                    <a:lumOff val="15000"/>
                  </a:schemeClr>
                </a:solidFill>
                <a:latin typeface="Arial" panose="020B0604020202020204" pitchFamily="34" charset="0"/>
                <a:ea typeface="Arial" panose="020B0604020202020204" pitchFamily="34" charset="0"/>
              </a:defRPr>
            </a:lvl2pPr>
            <a:lvl3pPr>
              <a:defRPr baseline="0">
                <a:solidFill>
                  <a:schemeClr val="tx1">
                    <a:lumMod val="85000"/>
                    <a:lumOff val="15000"/>
                  </a:schemeClr>
                </a:solidFill>
                <a:latin typeface="Arial" panose="020B0604020202020204" pitchFamily="34" charset="0"/>
                <a:ea typeface="Arial" panose="020B0604020202020204" pitchFamily="34" charset="0"/>
              </a:defRPr>
            </a:lvl3pPr>
            <a:lvl4pPr>
              <a:defRPr baseline="0">
                <a:solidFill>
                  <a:schemeClr val="tx1">
                    <a:lumMod val="85000"/>
                    <a:lumOff val="15000"/>
                  </a:schemeClr>
                </a:solidFill>
                <a:latin typeface="Arial" panose="020B0604020202020204" pitchFamily="34" charset="0"/>
                <a:ea typeface="Arial" panose="020B0604020202020204" pitchFamily="34" charset="0"/>
              </a:defRPr>
            </a:lvl4pPr>
            <a:lvl5pPr>
              <a:defRPr baseline="0">
                <a:solidFill>
                  <a:schemeClr val="tx1">
                    <a:lumMod val="85000"/>
                    <a:lumOff val="15000"/>
                  </a:schemeClr>
                </a:solidFill>
                <a:latin typeface="Arial" panose="020B0604020202020204" pitchFamily="34" charset="0"/>
                <a:ea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Arial" panose="020B0604020202020204" pitchFamily="34" charset="0"/>
              <a:sym typeface="+mn-ea"/>
            </a:endParaRPr>
          </a:p>
        </p:txBody>
      </p:sp>
      <p:pic>
        <p:nvPicPr>
          <p:cNvPr id="12" name="图片 11"/>
          <p:cNvPicPr>
            <a:picLocks noChangeAspect="1"/>
          </p:cNvPicPr>
          <p:nvPr userDrawn="1">
            <p:custDataLst>
              <p:tags r:id="rId2"/>
            </p:custDataLst>
          </p:nvPr>
        </p:nvPicPr>
        <p:blipFill rotWithShape="1">
          <a:blip r:embed="rId10" cstate="print">
            <a:extLst>
              <a:ext uri="{28A0092B-C50C-407E-A947-70E740481C1C}">
                <a14:useLocalDpi xmlns:a14="http://schemas.microsoft.com/office/drawing/2010/main" val="0"/>
              </a:ext>
            </a:extLst>
          </a:blip>
          <a:srcRect/>
          <a:stretch>
            <a:fillRect/>
          </a:stretch>
        </p:blipFill>
        <p:spPr>
          <a:xfrm>
            <a:off x="79642" y="-23364"/>
            <a:ext cx="1600201" cy="1732776"/>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Arial" panose="020B0604020202020204" pitchFamily="34" charset="0"/>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2020/4/8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Arial" panose="020B0604020202020204" pitchFamily="34" charset="0"/>
              </a:defRPr>
            </a:lvl1pPr>
          </a:lstStyle>
          <a:p>
            <a:pPr lvl="0"/>
            <a:r>
              <a:rPr lang="zh-CN" altLang="en-US" dirty="0"/>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Arial" panose="020B0604020202020204" pitchFamily="34" charset="0"/>
              </a:defRPr>
            </a:lvl1pPr>
            <a:lvl2pPr>
              <a:defRPr baseline="0">
                <a:solidFill>
                  <a:schemeClr val="tx1">
                    <a:lumMod val="85000"/>
                    <a:lumOff val="15000"/>
                  </a:schemeClr>
                </a:solidFill>
                <a:latin typeface="Arial" panose="020B0604020202020204" pitchFamily="34" charset="0"/>
                <a:ea typeface="Arial" panose="020B0604020202020204" pitchFamily="34" charset="0"/>
              </a:defRPr>
            </a:lvl2pPr>
            <a:lvl3pPr>
              <a:defRPr baseline="0">
                <a:solidFill>
                  <a:schemeClr val="tx1">
                    <a:lumMod val="85000"/>
                    <a:lumOff val="15000"/>
                  </a:schemeClr>
                </a:solidFill>
                <a:latin typeface="Arial" panose="020B0604020202020204" pitchFamily="34" charset="0"/>
                <a:ea typeface="Arial" panose="020B0604020202020204" pitchFamily="34" charset="0"/>
              </a:defRPr>
            </a:lvl3pPr>
            <a:lvl4pPr>
              <a:defRPr baseline="0">
                <a:solidFill>
                  <a:schemeClr val="tx1">
                    <a:lumMod val="85000"/>
                    <a:lumOff val="15000"/>
                  </a:schemeClr>
                </a:solidFill>
                <a:latin typeface="Arial" panose="020B0604020202020204" pitchFamily="34" charset="0"/>
                <a:ea typeface="Arial" panose="020B0604020202020204" pitchFamily="34" charset="0"/>
              </a:defRPr>
            </a:lvl4pPr>
            <a:lvl5pPr>
              <a:defRPr baseline="0">
                <a:solidFill>
                  <a:schemeClr val="tx1">
                    <a:lumMod val="85000"/>
                    <a:lumOff val="15000"/>
                  </a:schemeClr>
                </a:solidFill>
                <a:latin typeface="Arial" panose="020B0604020202020204" pitchFamily="34" charset="0"/>
                <a:ea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Arial" panose="020B0604020202020204" pitchFamily="34" charset="0"/>
              <a:sym typeface="+mn-ea"/>
            </a:endParaRPr>
          </a:p>
        </p:txBody>
      </p:sp>
      <p:pic>
        <p:nvPicPr>
          <p:cNvPr id="14" name="图片 13"/>
          <p:cNvPicPr>
            <a:picLocks noChangeAspect="1"/>
          </p:cNvPicPr>
          <p:nvPr userDrawn="1">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a:off x="11404818" y="5193129"/>
            <a:ext cx="645433" cy="149224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Arial" panose="020B0604020202020204" pitchFamily="34" charset="0"/>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2020/4/8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Arial" panose="020B0604020202020204" pitchFamily="34" charset="0"/>
              </a:defRPr>
            </a:lvl1pPr>
            <a:lvl2pPr>
              <a:defRPr baseline="0">
                <a:solidFill>
                  <a:schemeClr val="tx1">
                    <a:lumMod val="85000"/>
                    <a:lumOff val="15000"/>
                  </a:schemeClr>
                </a:solidFill>
                <a:latin typeface="Arial" panose="020B0604020202020204" pitchFamily="34" charset="0"/>
                <a:ea typeface="Arial" panose="020B0604020202020204" pitchFamily="34" charset="0"/>
              </a:defRPr>
            </a:lvl2pPr>
            <a:lvl3pPr>
              <a:defRPr baseline="0">
                <a:solidFill>
                  <a:schemeClr val="tx1">
                    <a:lumMod val="85000"/>
                    <a:lumOff val="15000"/>
                  </a:schemeClr>
                </a:solidFill>
                <a:latin typeface="Arial" panose="020B0604020202020204" pitchFamily="34" charset="0"/>
                <a:ea typeface="Arial" panose="020B0604020202020204" pitchFamily="34" charset="0"/>
              </a:defRPr>
            </a:lvl3pPr>
            <a:lvl4pPr>
              <a:defRPr baseline="0">
                <a:solidFill>
                  <a:schemeClr val="tx1">
                    <a:lumMod val="85000"/>
                    <a:lumOff val="15000"/>
                  </a:schemeClr>
                </a:solidFill>
                <a:latin typeface="Arial" panose="020B0604020202020204" pitchFamily="34" charset="0"/>
                <a:ea typeface="Arial" panose="020B0604020202020204" pitchFamily="34" charset="0"/>
              </a:defRPr>
            </a:lvl4pPr>
            <a:lvl5pPr>
              <a:defRPr baseline="0">
                <a:solidFill>
                  <a:schemeClr val="tx1">
                    <a:lumMod val="85000"/>
                    <a:lumOff val="15000"/>
                  </a:schemeClr>
                </a:solidFill>
                <a:latin typeface="Arial" panose="020B0604020202020204" pitchFamily="34" charset="0"/>
                <a:ea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Arial" panose="020B0604020202020204" pitchFamily="34" charset="0"/>
              </a:defRPr>
            </a:lvl1pPr>
          </a:lstStyle>
          <a:p>
            <a:pPr lvl="0"/>
            <a:r>
              <a:rPr lang="zh-CN" altLang="en-US" dirty="0"/>
              <a:t>单击此处编辑母版文本样式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26" name="图片 25"/>
          <p:cNvPicPr>
            <a:picLocks noChangeAspect="1"/>
          </p:cNvPicPr>
          <p:nvPr userDrawn="1">
            <p:custDataLst>
              <p:tags r:id="rId1"/>
            </p:custDataLst>
          </p:nvPr>
        </p:nvPicPr>
        <p:blipFill>
          <a:blip r:embed="rId12" cstate="print">
            <a:extLst>
              <a:ext uri="{28A0092B-C50C-407E-A947-70E740481C1C}">
                <a14:useLocalDpi xmlns:a14="http://schemas.microsoft.com/office/drawing/2010/main" val="0"/>
              </a:ext>
            </a:extLst>
          </a:blip>
          <a:stretch>
            <a:fillRect/>
          </a:stretch>
        </p:blipFill>
        <p:spPr>
          <a:xfrm>
            <a:off x="10655029" y="5146480"/>
            <a:ext cx="1651274" cy="1651274"/>
          </a:xfrm>
          <a:prstGeom prst="rect">
            <a:avLst/>
          </a:prstGeom>
        </p:spPr>
      </p:pic>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Arial" panose="020B0604020202020204" pitchFamily="34" charset="0"/>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latin typeface="Arial" panose="020B0604020202020204" pitchFamily="34" charset="0"/>
                <a:ea typeface="Arial" panose="020B0604020202020204" pitchFamily="34" charset="0"/>
              </a:defRPr>
            </a:lvl1pPr>
          </a:lstStyle>
          <a:p>
            <a:r>
              <a:rPr lang="zh-CN" altLang="en-US" dirty="0"/>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2020/4/8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Arial" panose="020B0604020202020204" pitchFamily="34" charset="0"/>
              </a:defRPr>
            </a:lvl1pPr>
            <a:lvl2pPr>
              <a:defRPr baseline="0">
                <a:latin typeface="Arial" panose="020B0604020202020204" pitchFamily="34" charset="0"/>
                <a:ea typeface="Arial" panose="020B0604020202020204" pitchFamily="34" charset="0"/>
              </a:defRPr>
            </a:lvl2pPr>
            <a:lvl3pPr>
              <a:defRPr baseline="0">
                <a:latin typeface="Arial" panose="020B0604020202020204" pitchFamily="34" charset="0"/>
                <a:ea typeface="Arial" panose="020B0604020202020204" pitchFamily="34" charset="0"/>
              </a:defRPr>
            </a:lvl3pPr>
            <a:lvl4pPr>
              <a:defRPr baseline="0">
                <a:latin typeface="Arial" panose="020B0604020202020204" pitchFamily="34" charset="0"/>
                <a:ea typeface="Arial" panose="020B0604020202020204" pitchFamily="34" charset="0"/>
              </a:defRPr>
            </a:lvl4pPr>
            <a:lvl5pPr>
              <a:defRPr baseline="0">
                <a:latin typeface="Arial" panose="020B0604020202020204" pitchFamily="34" charset="0"/>
                <a:ea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Arial" panose="020B0604020202020204" pitchFamily="34" charset="0"/>
              </a:defRPr>
            </a:lvl1pPr>
            <a:lvl2pPr>
              <a:defRPr baseline="0">
                <a:latin typeface="Arial" panose="020B0604020202020204" pitchFamily="34" charset="0"/>
                <a:ea typeface="Arial" panose="020B0604020202020204" pitchFamily="34" charset="0"/>
              </a:defRPr>
            </a:lvl2pPr>
            <a:lvl3pPr>
              <a:defRPr baseline="0">
                <a:latin typeface="Arial" panose="020B0604020202020204" pitchFamily="34" charset="0"/>
                <a:ea typeface="Arial" panose="020B0604020202020204" pitchFamily="34" charset="0"/>
              </a:defRPr>
            </a:lvl3pPr>
            <a:lvl4pPr>
              <a:defRPr baseline="0">
                <a:latin typeface="Arial" panose="020B0604020202020204" pitchFamily="34" charset="0"/>
                <a:ea typeface="Arial" panose="020B0604020202020204" pitchFamily="34" charset="0"/>
              </a:defRPr>
            </a:lvl4pPr>
            <a:lvl5pPr>
              <a:defRPr baseline="0">
                <a:latin typeface="Arial" panose="020B0604020202020204" pitchFamily="34" charset="0"/>
                <a:ea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Arial" panose="020B0604020202020204" pitchFamily="34" charset="0"/>
              </a:defRPr>
            </a:lvl1pPr>
          </a:lstStyle>
          <a:p>
            <a:pPr lvl="0"/>
            <a:r>
              <a:rPr lang="zh-CN" altLang="en-US" dirty="0"/>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Arial" panose="020B0604020202020204" pitchFamily="34" charset="0"/>
              </a:defRPr>
            </a:lvl1pPr>
          </a:lstStyle>
          <a:p>
            <a:pPr lvl="0"/>
            <a:r>
              <a:rPr lang="zh-CN" altLang="en-US" dirty="0"/>
              <a:t>单击此处编辑母版文本样式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Arial" panose="020B0604020202020204" pitchFamily="34" charset="0"/>
              <a:sym typeface="+mn-ea"/>
            </a:endParaRPr>
          </a:p>
        </p:txBody>
      </p:sp>
      <p:grpSp>
        <p:nvGrpSpPr>
          <p:cNvPr id="6" name="组合 5"/>
          <p:cNvGrpSpPr/>
          <p:nvPr userDrawn="1">
            <p:custDataLst>
              <p:tags r:id="rId2"/>
            </p:custDataLst>
          </p:nvPr>
        </p:nvGrpSpPr>
        <p:grpSpPr>
          <a:xfrm>
            <a:off x="-3174" y="2379814"/>
            <a:ext cx="12195174" cy="2310986"/>
            <a:chOff x="-3174" y="2379814"/>
            <a:chExt cx="12195174" cy="2310986"/>
          </a:xfrm>
        </p:grpSpPr>
        <p:pic>
          <p:nvPicPr>
            <p:cNvPr id="11" name="图片 10"/>
            <p:cNvPicPr>
              <a:picLocks noChangeAspect="1"/>
            </p:cNvPicPr>
            <p:nvPr userDrawn="1">
              <p:custDataLst>
                <p:tags r:id="rId8"/>
              </p:custDataLst>
            </p:nvPr>
          </p:nvPicPr>
          <p:blipFill rotWithShape="1">
            <a:blip r:embed="rId11" cstate="print">
              <a:extLst>
                <a:ext uri="{28A0092B-C50C-407E-A947-70E740481C1C}">
                  <a14:useLocalDpi xmlns:a14="http://schemas.microsoft.com/office/drawing/2010/main" val="0"/>
                </a:ext>
              </a:extLst>
            </a:blip>
            <a:srcRect/>
            <a:stretch>
              <a:fillRect/>
            </a:stretch>
          </p:blipFill>
          <p:spPr>
            <a:xfrm flipH="1">
              <a:off x="11558413" y="2379814"/>
              <a:ext cx="633587" cy="2310986"/>
            </a:xfrm>
            <a:prstGeom prst="rect">
              <a:avLst/>
            </a:prstGeom>
          </p:spPr>
        </p:pic>
        <p:pic>
          <p:nvPicPr>
            <p:cNvPr id="12" name="图片 11"/>
            <p:cNvPicPr>
              <a:picLocks noChangeAspect="1"/>
            </p:cNvPicPr>
            <p:nvPr userDrawn="1">
              <p:custDataLst>
                <p:tags r:id="rId9"/>
              </p:custDataLst>
            </p:nvPr>
          </p:nvPicPr>
          <p:blipFill rotWithShape="1">
            <a:blip r:embed="rId11" cstate="print">
              <a:extLst>
                <a:ext uri="{28A0092B-C50C-407E-A947-70E740481C1C}">
                  <a14:useLocalDpi xmlns:a14="http://schemas.microsoft.com/office/drawing/2010/main" val="0"/>
                </a:ext>
              </a:extLst>
            </a:blip>
            <a:srcRect/>
            <a:stretch>
              <a:fillRect/>
            </a:stretch>
          </p:blipFill>
          <p:spPr>
            <a:xfrm>
              <a:off x="-3174" y="2379814"/>
              <a:ext cx="633586" cy="2310986"/>
            </a:xfrm>
            <a:prstGeom prst="rect">
              <a:avLst/>
            </a:prstGeom>
          </p:spPr>
        </p:pic>
      </p:gr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Arial" panose="020B0604020202020204" pitchFamily="34" charset="0"/>
              </a:defRPr>
            </a:lvl1pPr>
          </a:lstStyle>
          <a:p>
            <a:r>
              <a:rPr lang="zh-CN" altLang="en-US" dirty="0"/>
              <a:t>单击此处编辑标题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2020/4/8</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Arial" panose="020B0604020202020204" pitchFamily="34" charset="0"/>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rotWithShape="1">
          <a:blip r:embed="rId8" cstate="print">
            <a:extLst>
              <a:ext uri="{28A0092B-C50C-407E-A947-70E740481C1C}">
                <a14:useLocalDpi xmlns:a14="http://schemas.microsoft.com/office/drawing/2010/main" val="0"/>
              </a:ext>
            </a:extLst>
          </a:blip>
          <a:srcRect/>
          <a:stretch>
            <a:fillRect/>
          </a:stretch>
        </p:blipFill>
        <p:spPr>
          <a:xfrm>
            <a:off x="9492001" y="5870502"/>
            <a:ext cx="2699999" cy="986412"/>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2020/4/8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1" y="0"/>
            <a:ext cx="12192001" cy="6843039"/>
            <a:chOff x="-1" y="0"/>
            <a:chExt cx="12192001" cy="6843039"/>
          </a:xfrm>
        </p:grpSpPr>
        <p:sp>
          <p:nvSpPr>
            <p:cNvPr id="7" name="矩形 6"/>
            <p:cNvSpPr/>
            <p:nvPr userDrawn="1">
              <p:custDataLst>
                <p:tags r:id="rId7"/>
              </p:custDataLst>
            </p:nvPr>
          </p:nvSpPr>
          <p:spPr>
            <a:xfrm>
              <a:off x="0" y="0"/>
              <a:ext cx="12192000" cy="2908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Arial" panose="020B0604020202020204" pitchFamily="34" charset="0"/>
              </a:endParaRPr>
            </a:p>
          </p:txBody>
        </p:sp>
        <p:pic>
          <p:nvPicPr>
            <p:cNvPr id="8" name="图片 7"/>
            <p:cNvPicPr>
              <a:picLocks noChangeAspect="1"/>
            </p:cNvPicPr>
            <p:nvPr userDrawn="1">
              <p:custDataLst>
                <p:tags r:id="rId8"/>
              </p:custDataLst>
            </p:nvPr>
          </p:nvPicPr>
          <p:blipFill rotWithShape="1">
            <a:blip r:embed="rId11" cstate="print">
              <a:extLst>
                <a:ext uri="{28A0092B-C50C-407E-A947-70E740481C1C}">
                  <a14:useLocalDpi xmlns:a14="http://schemas.microsoft.com/office/drawing/2010/main" val="0"/>
                </a:ext>
              </a:extLst>
            </a:blip>
            <a:srcRect/>
            <a:stretch>
              <a:fillRect/>
            </a:stretch>
          </p:blipFill>
          <p:spPr>
            <a:xfrm>
              <a:off x="9492001" y="5856627"/>
              <a:ext cx="2699999" cy="986412"/>
            </a:xfrm>
            <a:prstGeom prst="rect">
              <a:avLst/>
            </a:prstGeom>
          </p:spPr>
        </p:pic>
        <p:pic>
          <p:nvPicPr>
            <p:cNvPr id="9" name="图片 8"/>
            <p:cNvPicPr>
              <a:picLocks noChangeAspect="1"/>
            </p:cNvPicPr>
            <p:nvPr userDrawn="1">
              <p:custDataLst>
                <p:tags r:id="rId9"/>
              </p:custDataLst>
            </p:nvPr>
          </p:nvPicPr>
          <p:blipFill rotWithShape="1">
            <a:blip r:embed="rId12" cstate="print">
              <a:extLst>
                <a:ext uri="{28A0092B-C50C-407E-A947-70E740481C1C}">
                  <a14:useLocalDpi xmlns:a14="http://schemas.microsoft.com/office/drawing/2010/main" val="0"/>
                </a:ext>
              </a:extLst>
            </a:blip>
            <a:srcRect/>
            <a:stretch>
              <a:fillRect/>
            </a:stretch>
          </p:blipFill>
          <p:spPr>
            <a:xfrm>
              <a:off x="-1" y="0"/>
              <a:ext cx="1281113" cy="1387252"/>
            </a:xfrm>
            <a:prstGeom prst="rect">
              <a:avLst/>
            </a:prstGeom>
          </p:spPr>
        </p:pic>
      </p:gr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2020/4/8</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2450646" y="3592006"/>
            <a:ext cx="7290709" cy="876371"/>
          </a:xfrm>
        </p:spPr>
        <p:txBody>
          <a:bodyPr lIns="90000" tIns="46800" rIns="90000" bIns="0" anchor="b" anchorCtr="0">
            <a:normAutofit/>
          </a:bodyPr>
          <a:lstStyle>
            <a:lvl1pPr algn="ctr">
              <a:defRPr sz="5400" u="none" strike="noStrike" kern="1200" cap="none" spc="300" normalizeH="0" baseline="0">
                <a:solidFill>
                  <a:schemeClr val="tx1">
                    <a:lumMod val="85000"/>
                    <a:lumOff val="15000"/>
                  </a:schemeClr>
                </a:solidFill>
                <a:uFillTx/>
                <a:latin typeface="Arial" panose="020B0604020202020204" pitchFamily="34" charset="0"/>
                <a:ea typeface="Arial" panose="020B0604020202020204" pitchFamily="34" charset="0"/>
              </a:defRPr>
            </a:lvl1pPr>
          </a:lstStyle>
          <a:p>
            <a:r>
              <a:rPr lang="zh-CN" altLang="en-US" dirty="0"/>
              <a:t>单击此处编辑标题</a:t>
            </a:r>
          </a:p>
        </p:txBody>
      </p:sp>
      <p:sp>
        <p:nvSpPr>
          <p:cNvPr id="3" name="文本占位符 2"/>
          <p:cNvSpPr>
            <a:spLocks noGrp="1"/>
          </p:cNvSpPr>
          <p:nvPr>
            <p:ph type="body" idx="1"/>
            <p:custDataLst>
              <p:tags r:id="rId6"/>
            </p:custDataLst>
          </p:nvPr>
        </p:nvSpPr>
        <p:spPr>
          <a:xfrm>
            <a:off x="2450646" y="4511675"/>
            <a:ext cx="7290709" cy="1077985"/>
          </a:xfrm>
        </p:spPr>
        <p:txBody>
          <a:bodyPr lIns="90000" tIns="0" rIns="90000" bIns="46800">
            <a:normAutofit/>
          </a:bodyPr>
          <a:lstStyle>
            <a:lvl1pPr marL="0" indent="0" algn="ctr" eaLnBrk="1" fontAlgn="auto" latinLnBrk="0" hangingPunct="1">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rotWithShape="1">
          <a:blip r:embed="rId9" cstate="print">
            <a:extLst>
              <a:ext uri="{28A0092B-C50C-407E-A947-70E740481C1C}">
                <a14:useLocalDpi xmlns:a14="http://schemas.microsoft.com/office/drawing/2010/main" val="0"/>
              </a:ext>
            </a:extLst>
          </a:blip>
          <a:srcRect/>
          <a:stretch>
            <a:fillRect/>
          </a:stretch>
        </p:blipFill>
        <p:spPr>
          <a:xfrm>
            <a:off x="9492001" y="5870502"/>
            <a:ext cx="2699999" cy="986412"/>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Arial" panose="020B0604020202020204" pitchFamily="34" charset="0"/>
              </a:defRPr>
            </a:lvl1pPr>
            <a:lvl2pPr>
              <a:defRPr sz="1600" baseline="0">
                <a:solidFill>
                  <a:schemeClr val="tx1">
                    <a:lumMod val="85000"/>
                    <a:lumOff val="15000"/>
                  </a:schemeClr>
                </a:solidFill>
                <a:latin typeface="Arial" panose="020B0604020202020204" pitchFamily="34" charset="0"/>
                <a:ea typeface="Arial" panose="020B0604020202020204" pitchFamily="34" charset="0"/>
              </a:defRPr>
            </a:lvl2pPr>
            <a:lvl3pPr>
              <a:defRPr sz="1600" baseline="0">
                <a:solidFill>
                  <a:schemeClr val="tx1">
                    <a:lumMod val="85000"/>
                    <a:lumOff val="15000"/>
                  </a:schemeClr>
                </a:solidFill>
                <a:latin typeface="Arial" panose="020B0604020202020204" pitchFamily="34" charset="0"/>
                <a:ea typeface="Arial" panose="020B0604020202020204" pitchFamily="34" charset="0"/>
              </a:defRPr>
            </a:lvl3pPr>
            <a:lvl4pPr>
              <a:defRPr sz="1600" baseline="0">
                <a:solidFill>
                  <a:schemeClr val="tx1">
                    <a:lumMod val="85000"/>
                    <a:lumOff val="15000"/>
                  </a:schemeClr>
                </a:solidFill>
                <a:latin typeface="Arial" panose="020B0604020202020204" pitchFamily="34" charset="0"/>
                <a:ea typeface="Arial" panose="020B0604020202020204" pitchFamily="34" charset="0"/>
              </a:defRPr>
            </a:lvl4pPr>
            <a:lvl5pPr>
              <a:defRPr sz="1600" baseline="0">
                <a:solidFill>
                  <a:schemeClr val="tx1">
                    <a:lumMod val="85000"/>
                    <a:lumOff val="15000"/>
                  </a:schemeClr>
                </a:solidFill>
                <a:latin typeface="Arial" panose="020B0604020202020204" pitchFamily="34" charset="0"/>
                <a:ea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2020/4/8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rotWithShape="1">
          <a:blip r:embed="rId11" cstate="print">
            <a:extLst>
              <a:ext uri="{28A0092B-C50C-407E-A947-70E740481C1C}">
                <a14:useLocalDpi xmlns:a14="http://schemas.microsoft.com/office/drawing/2010/main" val="0"/>
              </a:ext>
            </a:extLst>
          </a:blip>
          <a:srcRect/>
          <a:stretch>
            <a:fillRect/>
          </a:stretch>
        </p:blipFill>
        <p:spPr>
          <a:xfrm>
            <a:off x="9492001" y="5870502"/>
            <a:ext cx="2699999" cy="986412"/>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2020/4/8</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0" y="-713753"/>
            <a:ext cx="12192000" cy="4111861"/>
            <a:chOff x="0" y="-713753"/>
            <a:chExt cx="12192000" cy="4111861"/>
          </a:xfrm>
        </p:grpSpPr>
        <p:sp>
          <p:nvSpPr>
            <p:cNvPr id="7" name="矩形 6"/>
            <p:cNvSpPr/>
            <p:nvPr>
              <p:custDataLst>
                <p:tags r:id="rId6"/>
              </p:custDataLst>
            </p:nvPr>
          </p:nvSpPr>
          <p:spPr>
            <a:xfrm>
              <a:off x="0" y="0"/>
              <a:ext cx="12192000" cy="33981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panose="020B0604020202020204" pitchFamily="34" charset="0"/>
              </a:endParaRPr>
            </a:p>
          </p:txBody>
        </p:sp>
        <p:pic>
          <p:nvPicPr>
            <p:cNvPr id="8" name="图片 7"/>
            <p:cNvPicPr>
              <a:picLocks noChangeAspect="1"/>
            </p:cNvPicPr>
            <p:nvPr>
              <p:custDataLst>
                <p:tags r:id="rId7"/>
              </p:custDataLst>
            </p:nvPr>
          </p:nvPicPr>
          <p:blipFill>
            <a:blip r:embed="rId9" cstate="print">
              <a:extLst>
                <a:ext uri="{28A0092B-C50C-407E-A947-70E740481C1C}">
                  <a14:useLocalDpi xmlns:a14="http://schemas.microsoft.com/office/drawing/2010/main" val="0"/>
                </a:ext>
              </a:extLst>
            </a:blip>
            <a:stretch>
              <a:fillRect/>
            </a:stretch>
          </p:blipFill>
          <p:spPr>
            <a:xfrm>
              <a:off x="3808209" y="-713753"/>
              <a:ext cx="4532764" cy="3399577"/>
            </a:xfrm>
            <a:prstGeom prst="rect">
              <a:avLst/>
            </a:prstGeom>
          </p:spPr>
        </p:pic>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2020/4/8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2020/4/8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rotWithShape="1">
          <a:blip r:embed="rId9" cstate="print">
            <a:extLst>
              <a:ext uri="{28A0092B-C50C-407E-A947-70E740481C1C}">
                <a14:useLocalDpi xmlns:a14="http://schemas.microsoft.com/office/drawing/2010/main" val="0"/>
              </a:ext>
            </a:extLst>
          </a:blip>
          <a:srcRect/>
          <a:stretch>
            <a:fillRect/>
          </a:stretch>
        </p:blipFill>
        <p:spPr>
          <a:xfrm>
            <a:off x="9492001" y="5870502"/>
            <a:ext cx="2699999" cy="986412"/>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j-cs"/>
                <a:sym typeface="+mn-ea"/>
              </a:defRPr>
            </a:lvl1pPr>
          </a:lstStyle>
          <a:p>
            <a:pPr lvl="0"/>
            <a:r>
              <a:rPr dirty="0">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2020/4/8</a:t>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rotWithShape="1">
          <a:blip r:embed="rId8" cstate="print">
            <a:extLst>
              <a:ext uri="{28A0092B-C50C-407E-A947-70E740481C1C}">
                <a14:useLocalDpi xmlns:a14="http://schemas.microsoft.com/office/drawing/2010/main" val="0"/>
              </a:ext>
            </a:extLst>
          </a:blip>
          <a:srcRect/>
          <a:stretch>
            <a:fillRect/>
          </a:stretch>
        </p:blipFill>
        <p:spPr>
          <a:xfrm>
            <a:off x="9492001" y="5870502"/>
            <a:ext cx="2699999" cy="986412"/>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Arial" panose="020B0604020202020204" pitchFamily="34" charset="0"/>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lIns="90170" tIns="46990" rIns="90170" bIns="46990"/>
          <a:lstStyle>
            <a:lvl1pPr indent="0" eaLnBrk="1" fontAlgn="auto" latinLnBrk="0" hangingPunct="1">
              <a:defRPr baseline="0">
                <a:solidFill>
                  <a:schemeClr val="tx1">
                    <a:lumMod val="85000"/>
                    <a:lumOff val="15000"/>
                  </a:schemeClr>
                </a:solidFill>
                <a:latin typeface="Arial" panose="020B0604020202020204" pitchFamily="34" charset="0"/>
                <a:ea typeface="Arial" panose="020B0604020202020204" pitchFamily="34" charset="0"/>
              </a:defRPr>
            </a:lvl1pPr>
            <a:lvl2pPr indent="0" eaLnBrk="1" fontAlgn="auto" latinLnBrk="0" hangingPunct="1">
              <a:defRPr baseline="0">
                <a:solidFill>
                  <a:schemeClr val="tx1">
                    <a:lumMod val="85000"/>
                    <a:lumOff val="15000"/>
                  </a:schemeClr>
                </a:solidFill>
                <a:latin typeface="Arial" panose="020B0604020202020204" pitchFamily="34" charset="0"/>
                <a:ea typeface="Arial" panose="020B0604020202020204" pitchFamily="34" charset="0"/>
              </a:defRPr>
            </a:lvl2pPr>
            <a:lvl3pPr indent="0" eaLnBrk="1" fontAlgn="auto" latinLnBrk="0" hangingPunct="1">
              <a:defRPr baseline="0">
                <a:solidFill>
                  <a:schemeClr val="tx1">
                    <a:lumMod val="85000"/>
                    <a:lumOff val="15000"/>
                  </a:schemeClr>
                </a:solidFill>
                <a:latin typeface="Arial" panose="020B0604020202020204" pitchFamily="34" charset="0"/>
                <a:ea typeface="Arial" panose="020B0604020202020204" pitchFamily="34" charset="0"/>
              </a:defRPr>
            </a:lvl3pPr>
            <a:lvl4pPr indent="0" eaLnBrk="1" fontAlgn="auto" latinLnBrk="0" hangingPunct="1">
              <a:defRPr baseline="0">
                <a:solidFill>
                  <a:schemeClr val="tx1">
                    <a:lumMod val="85000"/>
                    <a:lumOff val="15000"/>
                  </a:schemeClr>
                </a:solidFill>
                <a:latin typeface="Arial" panose="020B0604020202020204" pitchFamily="34" charset="0"/>
                <a:ea typeface="Arial" panose="020B0604020202020204" pitchFamily="34" charset="0"/>
              </a:defRPr>
            </a:lvl4pPr>
            <a:lvl5pPr indent="0" eaLnBrk="1" fontAlgn="auto" latinLnBrk="0" hangingPunct="1">
              <a:defRPr baseline="0">
                <a:solidFill>
                  <a:schemeClr val="tx1">
                    <a:lumMod val="85000"/>
                    <a:lumOff val="15000"/>
                  </a:schemeClr>
                </a:solidFill>
                <a:latin typeface="Arial" panose="020B0604020202020204" pitchFamily="34" charset="0"/>
                <a:ea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2020/4/8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dirty="0"/>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ea typeface="Arial" panose="020B0604020202020204" pitchFamily="34" charset="0"/>
              </a:defRPr>
            </a:lvl1pPr>
          </a:lstStyle>
          <a:p>
            <a:fld id="{760FBDFE-C587-4B4C-A407-44438C67B59E}" type="datetimeFigureOut">
              <a:rPr lang="zh-CN" altLang="en-US" smtClean="0"/>
              <a:t>2020/4/8</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ea typeface="Arial" panose="020B0604020202020204" pitchFamily="34" charset="0"/>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ea typeface="Arial" panose="020B0604020202020204" pitchFamily="34" charset="0"/>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Arial" panose="020B0604020202020204" pitchFamily="34"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54.xml"/><Relationship Id="rId7" Type="http://schemas.openxmlformats.org/officeDocument/2006/relationships/notesSlide" Target="../notesSlides/notesSlide1.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slideLayout" Target="../slideLayouts/slideLayout6.xml"/><Relationship Id="rId5" Type="http://schemas.openxmlformats.org/officeDocument/2006/relationships/tags" Target="../tags/tag156.xml"/><Relationship Id="rId4" Type="http://schemas.openxmlformats.org/officeDocument/2006/relationships/tags" Target="../tags/tag15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99.xml"/><Relationship Id="rId1" Type="http://schemas.openxmlformats.org/officeDocument/2006/relationships/tags" Target="../tags/tag198.xml"/></Relationships>
</file>

<file path=ppt/slides/_rels/slide11.xml.rels><?xml version="1.0" encoding="UTF-8" standalone="yes"?>
<Relationships xmlns="http://schemas.openxmlformats.org/package/2006/relationships"><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 Id="rId5" Type="http://schemas.openxmlformats.org/officeDocument/2006/relationships/notesSlide" Target="../notesSlides/notesSlide8.xml"/><Relationship Id="rId4"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04.xml"/><Relationship Id="rId1" Type="http://schemas.openxmlformats.org/officeDocument/2006/relationships/tags" Target="../tags/tag203.xml"/><Relationship Id="rId4"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3" Type="http://schemas.openxmlformats.org/officeDocument/2006/relationships/tags" Target="../tags/tag159.xml"/><Relationship Id="rId7" Type="http://schemas.openxmlformats.org/officeDocument/2006/relationships/notesSlide" Target="../notesSlides/notesSlide2.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slideLayout" Target="../slideLayouts/slideLayout6.xml"/><Relationship Id="rId5" Type="http://schemas.openxmlformats.org/officeDocument/2006/relationships/tags" Target="../tags/tag161.xml"/><Relationship Id="rId4" Type="http://schemas.openxmlformats.org/officeDocument/2006/relationships/tags" Target="../tags/tag160.xml"/></Relationships>
</file>

<file path=ppt/slides/_rels/slide3.xml.rels><?xml version="1.0" encoding="UTF-8" standalone="yes"?>
<Relationships xmlns="http://schemas.openxmlformats.org/package/2006/relationships"><Relationship Id="rId3" Type="http://schemas.openxmlformats.org/officeDocument/2006/relationships/tags" Target="../tags/tag164.xml"/><Relationship Id="rId7" Type="http://schemas.openxmlformats.org/officeDocument/2006/relationships/notesSlide" Target="../notesSlides/notesSlide3.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slideLayout" Target="../slideLayouts/slideLayout6.xml"/><Relationship Id="rId5" Type="http://schemas.openxmlformats.org/officeDocument/2006/relationships/tags" Target="../tags/tag166.xml"/><Relationship Id="rId4" Type="http://schemas.openxmlformats.org/officeDocument/2006/relationships/tags" Target="../tags/tag16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67.xml"/></Relationships>
</file>

<file path=ppt/slides/_rels/slide5.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notesSlide" Target="../notesSlides/notesSlide5.xml"/><Relationship Id="rId5" Type="http://schemas.openxmlformats.org/officeDocument/2006/relationships/slideLayout" Target="../slideLayouts/slideLayout13.xml"/><Relationship Id="rId4" Type="http://schemas.openxmlformats.org/officeDocument/2006/relationships/tags" Target="../tags/tag171.xml"/></Relationships>
</file>

<file path=ppt/slides/_rels/slide6.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tags" Target="../tags/tag184.xml"/><Relationship Id="rId3" Type="http://schemas.openxmlformats.org/officeDocument/2006/relationships/tags" Target="../tags/tag174.xml"/><Relationship Id="rId7" Type="http://schemas.openxmlformats.org/officeDocument/2006/relationships/tags" Target="../tags/tag178.xml"/><Relationship Id="rId12" Type="http://schemas.openxmlformats.org/officeDocument/2006/relationships/tags" Target="../tags/tag183.xml"/><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tags" Target="../tags/tag182.xml"/><Relationship Id="rId5" Type="http://schemas.openxmlformats.org/officeDocument/2006/relationships/tags" Target="../tags/tag176.xml"/><Relationship Id="rId15" Type="http://schemas.openxmlformats.org/officeDocument/2006/relationships/notesSlide" Target="../notesSlides/notesSlide6.xml"/><Relationship Id="rId10" Type="http://schemas.openxmlformats.org/officeDocument/2006/relationships/tags" Target="../tags/tag181.xml"/><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187.xml"/><Relationship Id="rId7" Type="http://schemas.openxmlformats.org/officeDocument/2006/relationships/notesSlide" Target="../notesSlides/notesSlide7.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slideLayout" Target="../slideLayouts/slideLayout3.xml"/><Relationship Id="rId5" Type="http://schemas.openxmlformats.org/officeDocument/2006/relationships/tags" Target="../tags/tag189.xml"/><Relationship Id="rId4" Type="http://schemas.openxmlformats.org/officeDocument/2006/relationships/tags" Target="../tags/tag188.xml"/></Relationships>
</file>

<file path=ppt/slides/_rels/slide8.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5" Type="http://schemas.openxmlformats.org/officeDocument/2006/relationships/slideLayout" Target="../slideLayouts/slideLayout18.xml"/><Relationship Id="rId4" Type="http://schemas.openxmlformats.org/officeDocument/2006/relationships/tags" Target="../tags/tag193.xml"/></Relationships>
</file>

<file path=ppt/slides/_rels/slide9.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5" Type="http://schemas.openxmlformats.org/officeDocument/2006/relationships/slideLayout" Target="../slideLayouts/slideLayout18.xml"/><Relationship Id="rId4" Type="http://schemas.openxmlformats.org/officeDocument/2006/relationships/tags" Target="../tags/tag19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2383971" y="1423875"/>
            <a:ext cx="7266215" cy="652059"/>
          </a:xfrm>
          <a:prstGeom prst="rect">
            <a:avLst/>
          </a:prstGeom>
          <a:solidFill>
            <a:schemeClr val="bg1"/>
          </a:solidFill>
          <a:ln>
            <a:solidFill>
              <a:schemeClr val="bg1">
                <a:lumMod val="65000"/>
              </a:schemeClr>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solidFill>
                  <a:srgbClr val="FF0000"/>
                </a:solidFill>
                <a:latin typeface="Times New Roman" panose="02020603050405020304" charset="0"/>
                <a:ea typeface="Arial" panose="020B0604020202020204" pitchFamily="34" charset="0"/>
                <a:cs typeface="Times New Roman" panose="02020603050405020304" charset="0"/>
              </a:rPr>
              <a:t>Warm -up : Guessing game</a:t>
            </a:r>
          </a:p>
        </p:txBody>
      </p:sp>
      <p:sp>
        <p:nvSpPr>
          <p:cNvPr id="5" name="TextBox 97"/>
          <p:cNvSpPr txBox="1"/>
          <p:nvPr>
            <p:custDataLst>
              <p:tags r:id="rId3"/>
            </p:custDataLst>
          </p:nvPr>
        </p:nvSpPr>
        <p:spPr>
          <a:xfrm>
            <a:off x="2068830" y="3678555"/>
            <a:ext cx="8867140" cy="1577340"/>
          </a:xfrm>
          <a:prstGeom prst="rect">
            <a:avLst/>
          </a:prstGeom>
          <a:noFill/>
        </p:spPr>
        <p:txBody>
          <a:bodyPr wrap="square" lIns="102974" tIns="0" rIns="102974" bIns="0" rtlCol="0" anchor="b" anchorCtr="0">
            <a:noAutofit/>
          </a:bodyPr>
          <a:lstStyle/>
          <a:p>
            <a:pPr fontAlgn="auto">
              <a:lnSpc>
                <a:spcPct val="100000"/>
              </a:lnSpc>
            </a:pPr>
            <a:r>
              <a:rPr lang="en-US" altLang="zh-CN" sz="4800" b="1" dirty="0">
                <a:latin typeface="Times New Roman" panose="02020603050405020304" charset="0"/>
                <a:ea typeface="Arial" panose="020B0604020202020204" pitchFamily="34" charset="0"/>
                <a:cs typeface="Times New Roman" panose="02020603050405020304" charset="0"/>
              </a:rPr>
              <a:t>Judy falls in love with her boy friend's dad</a:t>
            </a:r>
          </a:p>
        </p:txBody>
      </p:sp>
      <p:sp>
        <p:nvSpPr>
          <p:cNvPr id="7" name="椭圆 6"/>
          <p:cNvSpPr/>
          <p:nvPr>
            <p:custDataLst>
              <p:tags r:id="rId4"/>
            </p:custDataLst>
          </p:nvPr>
        </p:nvSpPr>
        <p:spPr>
          <a:xfrm>
            <a:off x="865208" y="3388139"/>
            <a:ext cx="1025800" cy="1012673"/>
          </a:xfrm>
          <a:prstGeom prst="ellipse">
            <a:avLst/>
          </a:prstGeom>
          <a:solidFill>
            <a:schemeClr val="bg1"/>
          </a:solidFill>
          <a:ln>
            <a:solidFill>
              <a:schemeClr val="bg1">
                <a:lumMod val="65000"/>
              </a:schemeClr>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panose="020B0604020202020204" pitchFamily="34" charset="0"/>
            </a:endParaRPr>
          </a:p>
        </p:txBody>
      </p:sp>
      <p:sp>
        <p:nvSpPr>
          <p:cNvPr id="8" name="TextBox 97"/>
          <p:cNvSpPr txBox="1"/>
          <p:nvPr>
            <p:custDataLst>
              <p:tags r:id="rId5"/>
            </p:custDataLst>
          </p:nvPr>
        </p:nvSpPr>
        <p:spPr>
          <a:xfrm>
            <a:off x="865407" y="3399790"/>
            <a:ext cx="1038860" cy="1017270"/>
          </a:xfrm>
          <a:prstGeom prst="rect">
            <a:avLst/>
          </a:prstGeom>
          <a:noFill/>
        </p:spPr>
        <p:txBody>
          <a:bodyPr wrap="square" lIns="90170" tIns="46990" rIns="90170" bIns="46990" rtlCol="0" anchor="ctr" anchorCtr="0">
            <a:normAutofit/>
          </a:bodyPr>
          <a:lstStyle/>
          <a:p>
            <a:pPr algn="ctr" fontAlgn="auto">
              <a:lnSpc>
                <a:spcPct val="100000"/>
              </a:lnSpc>
            </a:pPr>
            <a:r>
              <a:rPr lang="en-US" altLang="zh-CN"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01</a:t>
            </a:r>
            <a:endParaRPr lang="zh-CN" altLang="en-US"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endParaRPr>
          </a:p>
        </p:txBody>
      </p:sp>
      <p:sp>
        <p:nvSpPr>
          <p:cNvPr id="17418" name="AutoShape 13"/>
          <p:cNvSpPr/>
          <p:nvPr/>
        </p:nvSpPr>
        <p:spPr>
          <a:xfrm>
            <a:off x="8058150" y="2152650"/>
            <a:ext cx="4106545" cy="1525905"/>
          </a:xfrm>
          <a:prstGeom prst="cloudCallout">
            <a:avLst>
              <a:gd name="adj1" fmla="val -73898"/>
              <a:gd name="adj2" fmla="val 71931"/>
            </a:avLst>
          </a:prstGeom>
          <a:solidFill>
            <a:srgbClr val="CC0099"/>
          </a:solidFill>
          <a:ln w="9525" cap="flat" cmpd="sng">
            <a:solidFill>
              <a:schemeClr val="tx1"/>
            </a:solidFill>
            <a:prstDash val="solid"/>
            <a:headEnd type="none" w="med" len="med"/>
            <a:tailEnd type="none" w="med" len="med"/>
          </a:ln>
        </p:spPr>
        <p:txBody>
          <a:bodyPr/>
          <a:lstStyle/>
          <a:p>
            <a:pPr algn="ctr">
              <a:buFont typeface="Arial" panose="020B0604020202020204" pitchFamily="34" charset="0"/>
            </a:pPr>
            <a:r>
              <a:rPr sz="2400" b="1" dirty="0">
                <a:solidFill>
                  <a:schemeClr val="bg1"/>
                </a:solidFill>
                <a:latin typeface="Times New Roman" panose="02020603050405020304" charset="0"/>
                <a:cs typeface="Times New Roman" panose="02020603050405020304" charset="0"/>
              </a:rPr>
              <a:t>Can you guess  WHAT KIND OF FILM IS IT?</a:t>
            </a:r>
          </a:p>
        </p:txBody>
      </p:sp>
      <p:sp>
        <p:nvSpPr>
          <p:cNvPr id="15" name="AutoShape 12"/>
          <p:cNvSpPr>
            <a:spLocks noChangeArrowheads="1"/>
          </p:cNvSpPr>
          <p:nvPr/>
        </p:nvSpPr>
        <p:spPr bwMode="auto">
          <a:xfrm rot="21300000">
            <a:off x="5541010" y="4926330"/>
            <a:ext cx="2894330" cy="1693545"/>
          </a:xfrm>
          <a:prstGeom prst="cloudCallout">
            <a:avLst>
              <a:gd name="adj1" fmla="val -1990"/>
              <a:gd name="adj2" fmla="val -71492"/>
            </a:avLst>
          </a:prstGeom>
          <a:solidFill>
            <a:schemeClr val="tx2">
              <a:lumMod val="75000"/>
            </a:schemeClr>
          </a:solidFill>
          <a:ln>
            <a:solidFill>
              <a:srgbClr val="0070C0"/>
            </a:solidFill>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dirty="0">
                <a:ln>
                  <a:noFill/>
                </a:ln>
                <a:solidFill>
                  <a:schemeClr val="bg1"/>
                </a:solidFill>
                <a:effectLst/>
                <a:uLnTx/>
                <a:uFillTx/>
                <a:latin typeface="Times New Roman" panose="02020603050405020304" charset="0"/>
                <a:ea typeface="+mn-ea"/>
                <a:cs typeface="Times New Roman" panose="02020603050405020304" charset="0"/>
              </a:rPr>
              <a:t>A romantic comedy</a:t>
            </a:r>
            <a:r>
              <a:rPr kumimoji="0" lang="en-US" sz="3200" b="1" i="0" u="none" strike="noStrike" kern="1200" cap="none" spc="0" normalizeH="0" baseline="0" noProof="0" dirty="0">
                <a:ln>
                  <a:noFill/>
                </a:ln>
                <a:solidFill>
                  <a:srgbClr val="FF0000"/>
                </a:solidFill>
                <a:effectLst/>
                <a:uLnTx/>
                <a:uFillTx/>
                <a:latin typeface="Algerian" pitchFamily="82" charset="0"/>
                <a:ea typeface="+mn-ea"/>
                <a:cs typeface="+mn-cs"/>
              </a:rPr>
              <a:t> </a:t>
            </a:r>
          </a:p>
        </p:txBody>
      </p:sp>
      <p:sp>
        <p:nvSpPr>
          <p:cNvPr id="9" name="TextBox 8"/>
          <p:cNvSpPr txBox="1"/>
          <p:nvPr/>
        </p:nvSpPr>
        <p:spPr>
          <a:xfrm>
            <a:off x="5486400" y="6298580"/>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10" name="WordArt 21"/>
          <p:cNvSpPr>
            <a:spLocks noChangeArrowheads="1" noChangeShapeType="1" noTextEdit="1"/>
          </p:cNvSpPr>
          <p:nvPr/>
        </p:nvSpPr>
        <p:spPr bwMode="auto">
          <a:xfrm>
            <a:off x="9991725" y="8079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0"/>
                                        </p:tgtEl>
                                        <p:attrNameLst>
                                          <p:attrName>style.color</p:attrName>
                                        </p:attrNameLst>
                                      </p:cBhvr>
                                      <p:by>
                                        <p:hsl h="7200000" s="0" l="0"/>
                                      </p:by>
                                    </p:animClr>
                                    <p:animClr clrSpc="hsl" dir="cw">
                                      <p:cBhvr>
                                        <p:cTn id="7" dur="500" fill="hold"/>
                                        <p:tgtEl>
                                          <p:spTgt spid="10"/>
                                        </p:tgtEl>
                                        <p:attrNameLst>
                                          <p:attrName>fillcolor</p:attrName>
                                        </p:attrNameLst>
                                      </p:cBhvr>
                                      <p:by>
                                        <p:hsl h="7200000" s="0" l="0"/>
                                      </p:by>
                                    </p:animClr>
                                    <p:animClr clrSpc="hsl" dir="cw">
                                      <p:cBhvr>
                                        <p:cTn id="8" dur="500" fill="hold"/>
                                        <p:tgtEl>
                                          <p:spTgt spid="10"/>
                                        </p:tgtEl>
                                        <p:attrNameLst>
                                          <p:attrName>stroke.color</p:attrName>
                                        </p:attrNameLst>
                                      </p:cBhvr>
                                      <p:by>
                                        <p:hsl h="7200000" s="0" l="0"/>
                                      </p:by>
                                    </p:animClr>
                                    <p:set>
                                      <p:cBhvr>
                                        <p:cTn id="9" dur="500" fill="hold"/>
                                        <p:tgtEl>
                                          <p:spTgt spid="10"/>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9"/>
                                        </p:tgtEl>
                                        <p:attrNameLst>
                                          <p:attrName>ppt_x</p:attrName>
                                        </p:attrNameLst>
                                      </p:cBhvr>
                                      <p:tavLst>
                                        <p:tav tm="0">
                                          <p:val>
                                            <p:strVal val="ppt_x"/>
                                          </p:val>
                                        </p:tav>
                                        <p:tav tm="100000">
                                          <p:val>
                                            <p:strVal val="0-ppt_w/2"/>
                                          </p:val>
                                        </p:tav>
                                      </p:tavLst>
                                    </p:anim>
                                    <p:anim calcmode="lin" valueType="num">
                                      <p:cBhvr additive="base">
                                        <p:cTn id="12" dur="15000"/>
                                        <p:tgtEl>
                                          <p:spTgt spid="9"/>
                                        </p:tgtEl>
                                        <p:attrNameLst>
                                          <p:attrName>ppt_y</p:attrName>
                                        </p:attrNameLst>
                                      </p:cBhvr>
                                      <p:tavLst>
                                        <p:tav tm="0">
                                          <p:val>
                                            <p:strVal val="ppt_y"/>
                                          </p:val>
                                        </p:tav>
                                        <p:tav tm="100000">
                                          <p:val>
                                            <p:strVal val="ppt_y"/>
                                          </p:val>
                                        </p:tav>
                                      </p:tavLst>
                                    </p:anim>
                                    <p:set>
                                      <p:cBhvr>
                                        <p:cTn id="13" dur="1" fill="hold">
                                          <p:stCondLst>
                                            <p:cond delay="14999"/>
                                          </p:stCondLst>
                                        </p:cTn>
                                        <p:tgtEl>
                                          <p:spTgt spid="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418"/>
                                        </p:tgtEl>
                                        <p:attrNameLst>
                                          <p:attrName>style.visibility</p:attrName>
                                        </p:attrNameLst>
                                      </p:cBhvr>
                                      <p:to>
                                        <p:strVal val="visible"/>
                                      </p:to>
                                    </p:set>
                                    <p:anim calcmode="lin" valueType="num">
                                      <p:cBhvr additive="base">
                                        <p:cTn id="26" dur="500" fill="hold"/>
                                        <p:tgtEl>
                                          <p:spTgt spid="17418"/>
                                        </p:tgtEl>
                                        <p:attrNameLst>
                                          <p:attrName>ppt_x</p:attrName>
                                        </p:attrNameLst>
                                      </p:cBhvr>
                                      <p:tavLst>
                                        <p:tav tm="0">
                                          <p:val>
                                            <p:strVal val="#ppt_x"/>
                                          </p:val>
                                        </p:tav>
                                        <p:tav tm="100000">
                                          <p:val>
                                            <p:strVal val="#ppt_x"/>
                                          </p:val>
                                        </p:tav>
                                      </p:tavLst>
                                    </p:anim>
                                    <p:anim calcmode="lin" valueType="num">
                                      <p:cBhvr additive="base">
                                        <p:cTn id="27"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P spid="17418" grpId="0" animBg="1"/>
      <p:bldP spid="17418" grpId="1" animBg="1"/>
      <p:bldP spid="15" grpId="0" animBg="1"/>
      <p:bldP spid="15" grpId="1"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97"/>
          <p:cNvSpPr txBox="1"/>
          <p:nvPr>
            <p:custDataLst>
              <p:tags r:id="rId2"/>
            </p:custDataLst>
          </p:nvPr>
        </p:nvSpPr>
        <p:spPr>
          <a:xfrm>
            <a:off x="122555" y="-23495"/>
            <a:ext cx="11948160" cy="1339215"/>
          </a:xfrm>
          <a:prstGeom prst="rect">
            <a:avLst/>
          </a:prstGeom>
          <a:noFill/>
        </p:spPr>
        <p:txBody>
          <a:bodyPr wrap="square" lIns="102974" tIns="0" rIns="102974" bIns="0" rtlCol="0" anchor="ctr" anchorCtr="0"/>
          <a:lstStyle/>
          <a:p>
            <a:pPr algn="just" fontAlgn="auto">
              <a:lnSpc>
                <a:spcPct val="100000"/>
              </a:lnSpc>
            </a:pPr>
            <a:r>
              <a:rPr lang="en-US" altLang="zh-CN" sz="3200" b="1" dirty="0" smtClean="0">
                <a:solidFill>
                  <a:srgbClr val="FF0000"/>
                </a:solidFill>
                <a:latin typeface="Times New Roman" panose="02020603050405020304" charset="0"/>
                <a:ea typeface="Arial" panose="020B0604020202020204" pitchFamily="34" charset="0"/>
                <a:cs typeface="Times New Roman" panose="02020603050405020304" charset="0"/>
              </a:rPr>
              <a:t>4. Write a review of your favourite film. Use the information in 3, and the film review on Nick's blog as a model. You may follow the writing plan below.</a:t>
            </a:r>
          </a:p>
        </p:txBody>
      </p:sp>
      <p:sp>
        <p:nvSpPr>
          <p:cNvPr id="2" name="Rectangles 1"/>
          <p:cNvSpPr/>
          <p:nvPr/>
        </p:nvSpPr>
        <p:spPr>
          <a:xfrm>
            <a:off x="255905" y="1386205"/>
            <a:ext cx="10998200" cy="8724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u="sng">
                <a:solidFill>
                  <a:schemeClr val="tx1"/>
                </a:solidFill>
                <a:latin typeface="Times New Roman" panose="02020603050405020304" charset="0"/>
                <a:cs typeface="Times New Roman" panose="02020603050405020304" charset="0"/>
              </a:rPr>
              <a:t>Introduction</a:t>
            </a:r>
            <a:r>
              <a:rPr lang="en-US" sz="2800" b="1">
                <a:solidFill>
                  <a:schemeClr val="tx1"/>
                </a:solidFill>
                <a:latin typeface="Times New Roman" panose="02020603050405020304" charset="0"/>
                <a:cs typeface="Times New Roman" panose="02020603050405020304" charset="0"/>
              </a:rPr>
              <a:t> ( Paragraph 1)</a:t>
            </a:r>
          </a:p>
          <a:p>
            <a:pPr algn="just"/>
            <a:r>
              <a:rPr lang="en-US" sz="2800" b="1">
                <a:solidFill>
                  <a:schemeClr val="tx1"/>
                </a:solidFill>
                <a:latin typeface="Times New Roman" panose="02020603050405020304" charset="0"/>
                <a:cs typeface="Times New Roman" panose="02020603050405020304" charset="0"/>
              </a:rPr>
              <a:t>	</a:t>
            </a:r>
            <a:r>
              <a:rPr lang="en-US" sz="2800" b="1" i="1">
                <a:solidFill>
                  <a:schemeClr val="tx1"/>
                </a:solidFill>
                <a:latin typeface="Times New Roman" panose="02020603050405020304" charset="0"/>
                <a:cs typeface="Times New Roman" panose="02020603050405020304" charset="0"/>
              </a:rPr>
              <a:t>Name of the film, type of film, and actors or director</a:t>
            </a:r>
          </a:p>
        </p:txBody>
      </p:sp>
      <p:sp>
        <p:nvSpPr>
          <p:cNvPr id="3" name="Rectangles 2"/>
          <p:cNvSpPr/>
          <p:nvPr/>
        </p:nvSpPr>
        <p:spPr>
          <a:xfrm>
            <a:off x="256540" y="2347595"/>
            <a:ext cx="10997565" cy="31438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2800" b="1" u="sng">
              <a:solidFill>
                <a:schemeClr val="tx1"/>
              </a:solidFill>
              <a:latin typeface="Times New Roman" panose="02020603050405020304" charset="0"/>
              <a:cs typeface="Times New Roman" panose="02020603050405020304" charset="0"/>
            </a:endParaRPr>
          </a:p>
          <a:p>
            <a:pPr algn="just"/>
            <a:r>
              <a:rPr lang="en-US" sz="2800" b="1" u="sng">
                <a:solidFill>
                  <a:schemeClr val="tx1"/>
                </a:solidFill>
                <a:latin typeface="Times New Roman" panose="02020603050405020304" charset="0"/>
                <a:cs typeface="Times New Roman" panose="02020603050405020304" charset="0"/>
              </a:rPr>
              <a:t>Body</a:t>
            </a:r>
          </a:p>
          <a:p>
            <a:pPr algn="just"/>
            <a:r>
              <a:rPr lang="en-US" sz="2800" b="1">
                <a:solidFill>
                  <a:schemeClr val="tx1"/>
                </a:solidFill>
                <a:latin typeface="Times New Roman" panose="02020603050405020304" charset="0"/>
                <a:cs typeface="Times New Roman" panose="02020603050405020304" charset="0"/>
              </a:rPr>
              <a:t>Paragraph 2:</a:t>
            </a:r>
          </a:p>
          <a:p>
            <a:pPr algn="just"/>
            <a:r>
              <a:rPr lang="en-US" sz="2800" b="1">
                <a:solidFill>
                  <a:schemeClr val="tx1"/>
                </a:solidFill>
                <a:latin typeface="Times New Roman" panose="02020603050405020304" charset="0"/>
                <a:cs typeface="Times New Roman" panose="02020603050405020304" charset="0"/>
              </a:rPr>
              <a:t>	</a:t>
            </a:r>
            <a:r>
              <a:rPr lang="en-US" sz="2800" b="1" i="1">
                <a:solidFill>
                  <a:schemeClr val="tx1"/>
                </a:solidFill>
                <a:latin typeface="Times New Roman" panose="02020603050405020304" charset="0"/>
                <a:cs typeface="Times New Roman" panose="02020603050405020304" charset="0"/>
              </a:rPr>
              <a:t>The plot : What happens in the film? How is the film? (gripping/ moving/ hilarious) What about the ending?</a:t>
            </a:r>
          </a:p>
          <a:p>
            <a:pPr algn="just"/>
            <a:r>
              <a:rPr lang="en-US" sz="2800" b="1">
                <a:solidFill>
                  <a:schemeClr val="tx1"/>
                </a:solidFill>
                <a:latin typeface="Times New Roman" panose="02020603050405020304" charset="0"/>
                <a:cs typeface="Times New Roman" panose="02020603050405020304" charset="0"/>
              </a:rPr>
              <a:t>Paragraph 3: </a:t>
            </a:r>
          </a:p>
          <a:p>
            <a:pPr algn="just"/>
            <a:r>
              <a:rPr lang="en-US" sz="2800" b="1" i="1">
                <a:solidFill>
                  <a:schemeClr val="tx1"/>
                </a:solidFill>
                <a:latin typeface="Times New Roman" panose="02020603050405020304" charset="0"/>
                <a:cs typeface="Times New Roman" panose="02020603050405020304" charset="0"/>
              </a:rPr>
              <a:t>	Other aspects of the film: the acting, the music, the special effects, the visuals, etc.</a:t>
            </a:r>
          </a:p>
          <a:p>
            <a:pPr algn="just"/>
            <a:endParaRPr lang="en-US" sz="2800" b="1" i="1">
              <a:solidFill>
                <a:schemeClr val="tx1"/>
              </a:solidFill>
              <a:latin typeface="Times New Roman" panose="02020603050405020304" charset="0"/>
              <a:cs typeface="Times New Roman" panose="02020603050405020304" charset="0"/>
            </a:endParaRPr>
          </a:p>
        </p:txBody>
      </p:sp>
      <p:sp>
        <p:nvSpPr>
          <p:cNvPr id="8" name="Rectangles 7"/>
          <p:cNvSpPr/>
          <p:nvPr/>
        </p:nvSpPr>
        <p:spPr>
          <a:xfrm>
            <a:off x="255905" y="5617845"/>
            <a:ext cx="10998200" cy="11404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b="1" u="sng">
                <a:solidFill>
                  <a:schemeClr val="tx1"/>
                </a:solidFill>
                <a:latin typeface="Times New Roman" panose="02020603050405020304" charset="0"/>
                <a:cs typeface="Times New Roman" panose="02020603050405020304" charset="0"/>
              </a:rPr>
              <a:t>Conclusion</a:t>
            </a:r>
            <a:r>
              <a:rPr lang="en-US" sz="2800" b="1">
                <a:solidFill>
                  <a:schemeClr val="tx1"/>
                </a:solidFill>
                <a:latin typeface="Times New Roman" panose="02020603050405020304" charset="0"/>
                <a:cs typeface="Times New Roman" panose="02020603050405020304" charset="0"/>
              </a:rPr>
              <a:t> ( Paragraph 4)</a:t>
            </a:r>
          </a:p>
          <a:p>
            <a:pPr algn="just"/>
            <a:r>
              <a:rPr lang="en-US" sz="2800" b="1">
                <a:solidFill>
                  <a:schemeClr val="tx1"/>
                </a:solidFill>
                <a:latin typeface="Times New Roman" panose="02020603050405020304" charset="0"/>
                <a:cs typeface="Times New Roman" panose="02020603050405020304" charset="0"/>
              </a:rPr>
              <a:t>	</a:t>
            </a:r>
            <a:r>
              <a:rPr lang="en-US" sz="2800" b="1" i="1">
                <a:solidFill>
                  <a:schemeClr val="tx1"/>
                </a:solidFill>
                <a:latin typeface="Times New Roman" panose="02020603050405020304" charset="0"/>
                <a:cs typeface="Times New Roman" panose="02020603050405020304" charset="0"/>
              </a:rPr>
              <a:t>Critics' reviews, your overall opinion (Why you recommend the film to everyone)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2" grpId="0" animBg="1"/>
      <p:bldP spid="2" grpId="1" animBg="1"/>
      <p:bldP spid="3" grpId="0" animBg="1"/>
      <p:bldP spid="3" grpId="1" animBg="1"/>
      <p:bldP spid="8" grpId="0" animBg="1"/>
      <p:bldP spid="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标题 4"/>
          <p:cNvSpPr>
            <a:spLocks noGrp="1"/>
          </p:cNvSpPr>
          <p:nvPr>
            <p:ph type="title"/>
            <p:custDataLst>
              <p:tags r:id="rId2"/>
            </p:custDataLst>
          </p:nvPr>
        </p:nvSpPr>
        <p:spPr>
          <a:xfrm>
            <a:off x="232410" y="-8890"/>
            <a:ext cx="4204335" cy="721360"/>
          </a:xfrm>
        </p:spPr>
        <p:txBody>
          <a:bodyPr>
            <a:noAutofit/>
          </a:bodyPr>
          <a:lstStyle/>
          <a:p>
            <a:r>
              <a:rPr lang="en-US" altLang="zh-CN" sz="4000" smtClean="0">
                <a:solidFill>
                  <a:srgbClr val="FF0000"/>
                </a:solidFill>
                <a:latin typeface="Times New Roman" panose="02020603050405020304" charset="0"/>
                <a:cs typeface="Times New Roman" panose="02020603050405020304" charset="0"/>
              </a:rPr>
              <a:t>Model review 1:</a:t>
            </a:r>
          </a:p>
        </p:txBody>
      </p:sp>
      <p:sp>
        <p:nvSpPr>
          <p:cNvPr id="11" name="TextBox 97"/>
          <p:cNvSpPr txBox="1"/>
          <p:nvPr>
            <p:custDataLst>
              <p:tags r:id="rId3"/>
            </p:custDataLst>
          </p:nvPr>
        </p:nvSpPr>
        <p:spPr>
          <a:xfrm>
            <a:off x="122555" y="500380"/>
            <a:ext cx="11435080" cy="6325235"/>
          </a:xfrm>
          <a:prstGeom prst="rect">
            <a:avLst/>
          </a:prstGeom>
          <a:noFill/>
        </p:spPr>
        <p:txBody>
          <a:bodyPr wrap="square" lIns="102974" tIns="0" rIns="102974" bIns="0" rtlCol="0" anchor="ctr" anchorCtr="0"/>
          <a:lstStyle/>
          <a:p>
            <a:pPr indent="0" algn="just" fontAlgn="auto">
              <a:lnSpc>
                <a:spcPct val="100000"/>
              </a:lnSpc>
              <a:buFont typeface="Wingdings" panose="05000000000000000000" charset="0"/>
              <a:buNone/>
            </a:pPr>
            <a:r>
              <a:rPr lang="en-US" altLang="zh-CN" sz="2800" b="1" dirty="0" smtClean="0">
                <a:solidFill>
                  <a:schemeClr val="tx1">
                    <a:lumMod val="85000"/>
                    <a:lumOff val="15000"/>
                  </a:schemeClr>
                </a:solidFill>
                <a:latin typeface="Times New Roman" panose="02020603050405020304" charset="0"/>
                <a:ea typeface="Arial" panose="020B0604020202020204" pitchFamily="34" charset="0"/>
                <a:cs typeface="Times New Roman" panose="02020603050405020304" charset="0"/>
              </a:rPr>
              <a:t>The film I like best is “3 idiots”. It's a comedy with the acting of Aamir Khan, Kareena Kapoor, R. Madhavan</a:t>
            </a:r>
          </a:p>
          <a:p>
            <a:pPr indent="0" algn="just" fontAlgn="auto">
              <a:lnSpc>
                <a:spcPct val="100000"/>
              </a:lnSpc>
              <a:buFont typeface="Wingdings" panose="05000000000000000000" charset="0"/>
              <a:buNone/>
            </a:pPr>
            <a:r>
              <a:rPr lang="en-US" altLang="zh-CN" sz="2800" b="1" dirty="0" smtClean="0">
                <a:solidFill>
                  <a:schemeClr val="tx1">
                    <a:lumMod val="85000"/>
                    <a:lumOff val="15000"/>
                  </a:schemeClr>
                </a:solidFill>
                <a:latin typeface="Times New Roman" panose="02020603050405020304" charset="0"/>
                <a:ea typeface="Arial" panose="020B0604020202020204" pitchFamily="34" charset="0"/>
                <a:cs typeface="Times New Roman" panose="02020603050405020304" charset="0"/>
              </a:rPr>
              <a:t>It's the story of 3 students. They are close friends and they are very talented. Rancho is the main character and he loves the daughter of his professor. The film is very hilarious and moving. It has a happy ending.</a:t>
            </a:r>
          </a:p>
          <a:p>
            <a:pPr indent="0" algn="just" fontAlgn="auto">
              <a:lnSpc>
                <a:spcPct val="100000"/>
              </a:lnSpc>
              <a:buFont typeface="Wingdings" panose="05000000000000000000" charset="0"/>
              <a:buNone/>
            </a:pPr>
            <a:r>
              <a:rPr lang="en-US" altLang="zh-CN" sz="2800" b="1" dirty="0" smtClean="0">
                <a:solidFill>
                  <a:schemeClr val="tx1">
                    <a:lumMod val="85000"/>
                    <a:lumOff val="15000"/>
                  </a:schemeClr>
                </a:solidFill>
                <a:latin typeface="Times New Roman" panose="02020603050405020304" charset="0"/>
                <a:ea typeface="Arial" panose="020B0604020202020204" pitchFamily="34" charset="0"/>
                <a:cs typeface="Times New Roman" panose="02020603050405020304" charset="0"/>
              </a:rPr>
              <a:t>The acting of the character is very natural and excellent. The music is interesting with a fun rhythm. The visuals are beautiful with a lot of beautiful sceneries.</a:t>
            </a:r>
          </a:p>
          <a:p>
            <a:pPr indent="0" algn="just" fontAlgn="auto">
              <a:lnSpc>
                <a:spcPct val="100000"/>
              </a:lnSpc>
              <a:buFont typeface="Wingdings" panose="05000000000000000000" charset="0"/>
              <a:buNone/>
            </a:pPr>
            <a:r>
              <a:rPr lang="en-US" altLang="zh-CN" sz="2800" b="1" dirty="0" smtClean="0">
                <a:solidFill>
                  <a:schemeClr val="tx1">
                    <a:lumMod val="85000"/>
                    <a:lumOff val="15000"/>
                  </a:schemeClr>
                </a:solidFill>
                <a:latin typeface="Times New Roman" panose="02020603050405020304" charset="0"/>
                <a:ea typeface="Arial" panose="020B0604020202020204" pitchFamily="34" charset="0"/>
                <a:cs typeface="Times New Roman" panose="02020603050405020304" charset="0"/>
              </a:rPr>
              <a:t>Critics say that it is one of the best film with moving and hilarious scenes. It also includes a meaningful message for the young. It has won a lot of precious prizes in India and in the world. </a:t>
            </a:r>
          </a:p>
          <a:p>
            <a:pPr indent="0" algn="just" fontAlgn="auto">
              <a:lnSpc>
                <a:spcPct val="100000"/>
              </a:lnSpc>
              <a:buFont typeface="Wingdings" panose="05000000000000000000" charset="0"/>
              <a:buNone/>
            </a:pPr>
            <a:r>
              <a:rPr lang="en-US" altLang="zh-CN" sz="2800" b="1" dirty="0" smtClean="0">
                <a:solidFill>
                  <a:schemeClr val="tx1">
                    <a:lumMod val="85000"/>
                    <a:lumOff val="15000"/>
                  </a:schemeClr>
                </a:solidFill>
                <a:latin typeface="Times New Roman" panose="02020603050405020304" charset="0"/>
                <a:ea typeface="Arial" panose="020B0604020202020204" pitchFamily="34" charset="0"/>
                <a:cs typeface="Times New Roman" panose="02020603050405020304" charset="0"/>
              </a:rPr>
              <a:t>I think that is one of the best films I have never seen. It's a must-see film for everybody.</a:t>
            </a:r>
          </a:p>
        </p:txBody>
      </p:sp>
      <p:sp>
        <p:nvSpPr>
          <p:cNvPr id="4" name="TextBox 3"/>
          <p:cNvSpPr txBox="1"/>
          <p:nvPr/>
        </p:nvSpPr>
        <p:spPr>
          <a:xfrm>
            <a:off x="5486400" y="6298580"/>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6" name="WordArt 21"/>
          <p:cNvSpPr>
            <a:spLocks noChangeArrowheads="1" noChangeShapeType="1" noTextEdit="1"/>
          </p:cNvSpPr>
          <p:nvPr/>
        </p:nvSpPr>
        <p:spPr bwMode="auto">
          <a:xfrm>
            <a:off x="9944100" y="102870"/>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6"/>
                                        </p:tgtEl>
                                        <p:attrNameLst>
                                          <p:attrName>style.color</p:attrName>
                                        </p:attrNameLst>
                                      </p:cBhvr>
                                      <p:by>
                                        <p:hsl h="7200000" s="0" l="0"/>
                                      </p:by>
                                    </p:animClr>
                                    <p:animClr clrSpc="hsl" dir="cw">
                                      <p:cBhvr>
                                        <p:cTn id="7" dur="500" fill="hold"/>
                                        <p:tgtEl>
                                          <p:spTgt spid="6"/>
                                        </p:tgtEl>
                                        <p:attrNameLst>
                                          <p:attrName>fillcolor</p:attrName>
                                        </p:attrNameLst>
                                      </p:cBhvr>
                                      <p:by>
                                        <p:hsl h="7200000" s="0" l="0"/>
                                      </p:by>
                                    </p:animClr>
                                    <p:animClr clrSpc="hsl" dir="cw">
                                      <p:cBhvr>
                                        <p:cTn id="8" dur="500" fill="hold"/>
                                        <p:tgtEl>
                                          <p:spTgt spid="6"/>
                                        </p:tgtEl>
                                        <p:attrNameLst>
                                          <p:attrName>stroke.color</p:attrName>
                                        </p:attrNameLst>
                                      </p:cBhvr>
                                      <p:by>
                                        <p:hsl h="7200000" s="0" l="0"/>
                                      </p:by>
                                    </p:animClr>
                                    <p:set>
                                      <p:cBhvr>
                                        <p:cTn id="9" dur="500" fill="hold"/>
                                        <p:tgtEl>
                                          <p:spTgt spid="6"/>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4"/>
                                        </p:tgtEl>
                                        <p:attrNameLst>
                                          <p:attrName>ppt_x</p:attrName>
                                        </p:attrNameLst>
                                      </p:cBhvr>
                                      <p:tavLst>
                                        <p:tav tm="0">
                                          <p:val>
                                            <p:strVal val="ppt_x"/>
                                          </p:val>
                                        </p:tav>
                                        <p:tav tm="100000">
                                          <p:val>
                                            <p:strVal val="0-ppt_w/2"/>
                                          </p:val>
                                        </p:tav>
                                      </p:tavLst>
                                    </p:anim>
                                    <p:anim calcmode="lin" valueType="num">
                                      <p:cBhvr additive="base">
                                        <p:cTn id="12" dur="15000"/>
                                        <p:tgtEl>
                                          <p:spTgt spid="4"/>
                                        </p:tgtEl>
                                        <p:attrNameLst>
                                          <p:attrName>ppt_y</p:attrName>
                                        </p:attrNameLst>
                                      </p:cBhvr>
                                      <p:tavLst>
                                        <p:tav tm="0">
                                          <p:val>
                                            <p:strVal val="ppt_y"/>
                                          </p:val>
                                        </p:tav>
                                        <p:tav tm="100000">
                                          <p:val>
                                            <p:strVal val="ppt_y"/>
                                          </p:val>
                                        </p:tav>
                                      </p:tavLst>
                                    </p:anim>
                                    <p:set>
                                      <p:cBhvr>
                                        <p:cTn id="13" dur="1" fill="hold">
                                          <p:stCondLst>
                                            <p:cond delay="14999"/>
                                          </p:stCondLst>
                                        </p:cTn>
                                        <p:tgtEl>
                                          <p:spTgt spid="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ox(in)">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ox(in)">
                                      <p:cBhvr>
                                        <p:cTn id="2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1" grpId="0"/>
      <p:bldP spid="11" grpId="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标题 12"/>
          <p:cNvSpPr>
            <a:spLocks noGrp="1"/>
          </p:cNvSpPr>
          <p:nvPr>
            <p:ph type="title"/>
            <p:custDataLst>
              <p:tags r:id="rId2"/>
            </p:custDataLst>
          </p:nvPr>
        </p:nvSpPr>
        <p:spPr>
          <a:xfrm>
            <a:off x="360045" y="924560"/>
            <a:ext cx="11370945" cy="2998470"/>
          </a:xfrm>
        </p:spPr>
        <p:txBody>
          <a:bodyPr>
            <a:normAutofit fontScale="90000"/>
          </a:bodyPr>
          <a:lstStyle/>
          <a:p>
            <a:r>
              <a:rPr lang="en-US" altLang="zh-CN" dirty="0" smtClean="0"/>
              <a:t>Thanks </a:t>
            </a:r>
            <a:br>
              <a:rPr lang="en-US" altLang="zh-CN" dirty="0" smtClean="0"/>
            </a:br>
            <a:r>
              <a:rPr lang="en-US" altLang="zh-CN" dirty="0" smtClean="0"/>
              <a:t>for your watching</a:t>
            </a:r>
            <a:endParaRPr lang="zh-CN" altLang="en-US" dirty="0"/>
          </a:p>
        </p:txBody>
      </p:sp>
      <p:sp>
        <p:nvSpPr>
          <p:cNvPr id="3" name="TextBox 2"/>
          <p:cNvSpPr txBox="1"/>
          <p:nvPr/>
        </p:nvSpPr>
        <p:spPr>
          <a:xfrm>
            <a:off x="5486400" y="6298580"/>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4" name="WordArt 21"/>
          <p:cNvSpPr>
            <a:spLocks noChangeArrowheads="1" noChangeShapeType="1" noTextEdit="1"/>
          </p:cNvSpPr>
          <p:nvPr/>
        </p:nvSpPr>
        <p:spPr bwMode="auto">
          <a:xfrm>
            <a:off x="10071100" y="158750"/>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4"/>
                                        </p:tgtEl>
                                        <p:attrNameLst>
                                          <p:attrName>style.color</p:attrName>
                                        </p:attrNameLst>
                                      </p:cBhvr>
                                      <p:by>
                                        <p:hsl h="7200000" s="0" l="0"/>
                                      </p:by>
                                    </p:animClr>
                                    <p:animClr clrSpc="hsl" dir="cw">
                                      <p:cBhvr>
                                        <p:cTn id="7" dur="500" fill="hold"/>
                                        <p:tgtEl>
                                          <p:spTgt spid="4"/>
                                        </p:tgtEl>
                                        <p:attrNameLst>
                                          <p:attrName>fillcolor</p:attrName>
                                        </p:attrNameLst>
                                      </p:cBhvr>
                                      <p:by>
                                        <p:hsl h="7200000" s="0" l="0"/>
                                      </p:by>
                                    </p:animClr>
                                    <p:animClr clrSpc="hsl" dir="cw">
                                      <p:cBhvr>
                                        <p:cTn id="8" dur="500" fill="hold"/>
                                        <p:tgtEl>
                                          <p:spTgt spid="4"/>
                                        </p:tgtEl>
                                        <p:attrNameLst>
                                          <p:attrName>stroke.color</p:attrName>
                                        </p:attrNameLst>
                                      </p:cBhvr>
                                      <p:by>
                                        <p:hsl h="7200000" s="0" l="0"/>
                                      </p:by>
                                    </p:animClr>
                                    <p:set>
                                      <p:cBhvr>
                                        <p:cTn id="9" dur="500" fill="hold"/>
                                        <p:tgtEl>
                                          <p:spTgt spid="4"/>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3"/>
                                        </p:tgtEl>
                                        <p:attrNameLst>
                                          <p:attrName>ppt_x</p:attrName>
                                        </p:attrNameLst>
                                      </p:cBhvr>
                                      <p:tavLst>
                                        <p:tav tm="0">
                                          <p:val>
                                            <p:strVal val="ppt_x"/>
                                          </p:val>
                                        </p:tav>
                                        <p:tav tm="100000">
                                          <p:val>
                                            <p:strVal val="0-ppt_w/2"/>
                                          </p:val>
                                        </p:tav>
                                      </p:tavLst>
                                    </p:anim>
                                    <p:anim calcmode="lin" valueType="num">
                                      <p:cBhvr additive="base">
                                        <p:cTn id="12" dur="15000"/>
                                        <p:tgtEl>
                                          <p:spTgt spid="3"/>
                                        </p:tgtEl>
                                        <p:attrNameLst>
                                          <p:attrName>ppt_y</p:attrName>
                                        </p:attrNameLst>
                                      </p:cBhvr>
                                      <p:tavLst>
                                        <p:tav tm="0">
                                          <p:val>
                                            <p:strVal val="ppt_y"/>
                                          </p:val>
                                        </p:tav>
                                        <p:tav tm="100000">
                                          <p:val>
                                            <p:strVal val="ppt_y"/>
                                          </p:val>
                                        </p:tav>
                                      </p:tavLst>
                                    </p:anim>
                                    <p:set>
                                      <p:cBhvr>
                                        <p:cTn id="13" dur="1" fill="hold">
                                          <p:stCondLst>
                                            <p:cond delay="14999"/>
                                          </p:stCondLst>
                                        </p:cTn>
                                        <p:tgtEl>
                                          <p:spTgt spid="3"/>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5" presetClass="entr" presetSubtype="5" repeatCount="10000" fill="hold" grpId="0" nodeType="clickEffect">
                                  <p:stCondLst>
                                    <p:cond delay="0"/>
                                  </p:stCondLst>
                                  <p:childTnLst>
                                    <p:set>
                                      <p:cBhvr>
                                        <p:cTn id="17" dur="3000" fill="hold">
                                          <p:stCondLst>
                                            <p:cond delay="0"/>
                                          </p:stCondLst>
                                        </p:cTn>
                                        <p:tgtEl>
                                          <p:spTgt spid="13"/>
                                        </p:tgtEl>
                                        <p:attrNameLst>
                                          <p:attrName>style.visibility</p:attrName>
                                        </p:attrNameLst>
                                      </p:cBhvr>
                                      <p:to>
                                        <p:strVal val="visible"/>
                                      </p:to>
                                    </p:set>
                                    <p:animEffect transition="in" filter="checkerboard(down)">
                                      <p:cBhvr>
                                        <p:cTn id="18"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2383971" y="1423875"/>
            <a:ext cx="7266215" cy="652059"/>
          </a:xfrm>
          <a:prstGeom prst="rect">
            <a:avLst/>
          </a:prstGeom>
          <a:solidFill>
            <a:schemeClr val="bg1"/>
          </a:solidFill>
          <a:ln>
            <a:solidFill>
              <a:schemeClr val="bg1">
                <a:lumMod val="65000"/>
              </a:schemeClr>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solidFill>
                  <a:srgbClr val="FF0000"/>
                </a:solidFill>
                <a:latin typeface="Times New Roman" panose="02020603050405020304" charset="0"/>
                <a:ea typeface="Arial" panose="020B0604020202020204" pitchFamily="34" charset="0"/>
                <a:cs typeface="Times New Roman" panose="02020603050405020304" charset="0"/>
              </a:rPr>
              <a:t>Warm -up : Guessing game</a:t>
            </a:r>
          </a:p>
        </p:txBody>
      </p:sp>
      <p:sp>
        <p:nvSpPr>
          <p:cNvPr id="5" name="TextBox 97"/>
          <p:cNvSpPr txBox="1"/>
          <p:nvPr>
            <p:custDataLst>
              <p:tags r:id="rId3"/>
            </p:custDataLst>
          </p:nvPr>
        </p:nvSpPr>
        <p:spPr>
          <a:xfrm>
            <a:off x="2012950" y="3399790"/>
            <a:ext cx="8867140" cy="1577340"/>
          </a:xfrm>
          <a:prstGeom prst="rect">
            <a:avLst/>
          </a:prstGeom>
          <a:noFill/>
        </p:spPr>
        <p:txBody>
          <a:bodyPr wrap="square" lIns="102974" tIns="0" rIns="102974" bIns="0" rtlCol="0" anchor="b" anchorCtr="0">
            <a:no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lang="en-US" sz="4800" b="1" noProof="0" dirty="0">
                <a:ln>
                  <a:noFill/>
                </a:ln>
                <a:solidFill>
                  <a:schemeClr val="dk1"/>
                </a:solidFill>
                <a:effectLst/>
                <a:uLnTx/>
                <a:uFillTx/>
                <a:latin typeface="Times New Roman" panose="02020603050405020304" charset="0"/>
                <a:cs typeface="Times New Roman" panose="02020603050405020304" charset="0"/>
                <a:sym typeface="+mn-ea"/>
              </a:rPr>
              <a:t>Inspector Clueless investigates the death of a theatrecritic.</a:t>
            </a:r>
            <a:endParaRPr lang="en-US" altLang="zh-CN" sz="4800" b="1" dirty="0">
              <a:latin typeface="Times New Roman" panose="02020603050405020304" charset="0"/>
              <a:ea typeface="Arial" panose="020B0604020202020204" pitchFamily="34" charset="0"/>
              <a:cs typeface="Times New Roman" panose="02020603050405020304" charset="0"/>
            </a:endParaRPr>
          </a:p>
        </p:txBody>
      </p:sp>
      <p:sp>
        <p:nvSpPr>
          <p:cNvPr id="7" name="椭圆 6"/>
          <p:cNvSpPr/>
          <p:nvPr>
            <p:custDataLst>
              <p:tags r:id="rId4"/>
            </p:custDataLst>
          </p:nvPr>
        </p:nvSpPr>
        <p:spPr>
          <a:xfrm>
            <a:off x="865208" y="3388139"/>
            <a:ext cx="1025800" cy="1012673"/>
          </a:xfrm>
          <a:prstGeom prst="ellipse">
            <a:avLst/>
          </a:prstGeom>
          <a:solidFill>
            <a:schemeClr val="bg1"/>
          </a:solidFill>
          <a:ln>
            <a:solidFill>
              <a:schemeClr val="bg1">
                <a:lumMod val="65000"/>
              </a:schemeClr>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panose="020B0604020202020204" pitchFamily="34" charset="0"/>
            </a:endParaRPr>
          </a:p>
        </p:txBody>
      </p:sp>
      <p:sp>
        <p:nvSpPr>
          <p:cNvPr id="8" name="TextBox 97"/>
          <p:cNvSpPr txBox="1"/>
          <p:nvPr>
            <p:custDataLst>
              <p:tags r:id="rId5"/>
            </p:custDataLst>
          </p:nvPr>
        </p:nvSpPr>
        <p:spPr>
          <a:xfrm>
            <a:off x="865407" y="3399790"/>
            <a:ext cx="1038860" cy="1017270"/>
          </a:xfrm>
          <a:prstGeom prst="rect">
            <a:avLst/>
          </a:prstGeom>
          <a:noFill/>
        </p:spPr>
        <p:txBody>
          <a:bodyPr wrap="square" lIns="90170" tIns="46990" rIns="90170" bIns="46990" rtlCol="0" anchor="ctr" anchorCtr="0">
            <a:normAutofit/>
          </a:bodyPr>
          <a:lstStyle/>
          <a:p>
            <a:pPr algn="ctr" fontAlgn="auto">
              <a:lnSpc>
                <a:spcPct val="100000"/>
              </a:lnSpc>
            </a:pPr>
            <a:r>
              <a:rPr lang="en-US" altLang="zh-CN"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02</a:t>
            </a:r>
            <a:endParaRPr lang="zh-CN" altLang="en-US"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endParaRPr>
          </a:p>
        </p:txBody>
      </p:sp>
      <p:sp>
        <p:nvSpPr>
          <p:cNvPr id="17418" name="AutoShape 13"/>
          <p:cNvSpPr/>
          <p:nvPr/>
        </p:nvSpPr>
        <p:spPr>
          <a:xfrm>
            <a:off x="8370570" y="2186305"/>
            <a:ext cx="3794125" cy="1492250"/>
          </a:xfrm>
          <a:prstGeom prst="cloudCallout">
            <a:avLst>
              <a:gd name="adj1" fmla="val -73898"/>
              <a:gd name="adj2" fmla="val 71931"/>
            </a:avLst>
          </a:prstGeom>
          <a:solidFill>
            <a:schemeClr val="accent1"/>
          </a:solidFill>
          <a:ln w="9525" cap="flat" cmpd="sng">
            <a:solidFill>
              <a:schemeClr val="tx1"/>
            </a:solidFill>
            <a:prstDash val="solid"/>
            <a:headEnd type="none" w="med" len="med"/>
            <a:tailEnd type="none" w="med" len="med"/>
          </a:ln>
        </p:spPr>
        <p:txBody>
          <a:bodyPr/>
          <a:lstStyle/>
          <a:p>
            <a:pPr algn="ctr">
              <a:buFont typeface="Arial" panose="020B0604020202020204" pitchFamily="34" charset="0"/>
            </a:pPr>
            <a:r>
              <a:rPr sz="2400" b="1" dirty="0">
                <a:solidFill>
                  <a:schemeClr val="bg1"/>
                </a:solidFill>
                <a:latin typeface="Times New Roman" panose="02020603050405020304" charset="0"/>
                <a:cs typeface="Times New Roman" panose="02020603050405020304" charset="0"/>
              </a:rPr>
              <a:t>Can you guess  WHAT KIND OF FILM IS IT?</a:t>
            </a:r>
          </a:p>
        </p:txBody>
      </p:sp>
      <p:sp>
        <p:nvSpPr>
          <p:cNvPr id="15" name="AutoShape 12"/>
          <p:cNvSpPr>
            <a:spLocks noChangeArrowheads="1"/>
          </p:cNvSpPr>
          <p:nvPr/>
        </p:nvSpPr>
        <p:spPr bwMode="auto">
          <a:xfrm rot="1200000">
            <a:off x="638810" y="4815205"/>
            <a:ext cx="3030855" cy="1337945"/>
          </a:xfrm>
          <a:prstGeom prst="cloudCallout">
            <a:avLst>
              <a:gd name="adj1" fmla="val -1990"/>
              <a:gd name="adj2" fmla="val -71492"/>
            </a:avLst>
          </a:prstGeom>
          <a:solidFill>
            <a:srgbClr val="0070C0"/>
          </a:solidFill>
          <a:ln>
            <a:solidFill>
              <a:srgbClr val="0070C0"/>
            </a:solidFill>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2800" b="1" i="0" u="none" strike="noStrike" kern="1200" cap="none" spc="0" normalizeH="0" baseline="0" noProof="0" dirty="0">
                <a:ln>
                  <a:noFill/>
                </a:ln>
                <a:solidFill>
                  <a:schemeClr val="bg1"/>
                </a:solidFill>
                <a:effectLst/>
                <a:uLnTx/>
                <a:uFillTx/>
                <a:latin typeface="Times New Roman" panose="02020603050405020304" charset="0"/>
                <a:ea typeface="+mn-ea"/>
                <a:cs typeface="Times New Roman" panose="02020603050405020304" charset="0"/>
              </a:rPr>
              <a:t>A thriller</a:t>
            </a:r>
            <a:r>
              <a:rPr kumimoji="0" lang="en-US" sz="3200" b="1" i="0" u="none" strike="noStrike" kern="1200" cap="none" spc="0" normalizeH="0" baseline="0" noProof="0" dirty="0">
                <a:ln>
                  <a:noFill/>
                </a:ln>
                <a:solidFill>
                  <a:srgbClr val="FF0000"/>
                </a:solidFill>
                <a:effectLst/>
                <a:uLnTx/>
                <a:uFillTx/>
                <a:latin typeface="Algerian" pitchFamily="82" charset="0"/>
                <a:ea typeface="+mn-ea"/>
                <a:cs typeface="+mn-cs"/>
              </a:rPr>
              <a:t> </a:t>
            </a:r>
          </a:p>
        </p:txBody>
      </p:sp>
      <p:sp>
        <p:nvSpPr>
          <p:cNvPr id="9" name="TextBox 8"/>
          <p:cNvSpPr txBox="1"/>
          <p:nvPr/>
        </p:nvSpPr>
        <p:spPr>
          <a:xfrm>
            <a:off x="5486400" y="6298580"/>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10" name="WordArt 21"/>
          <p:cNvSpPr>
            <a:spLocks noChangeArrowheads="1" noChangeShapeType="1" noTextEdit="1"/>
          </p:cNvSpPr>
          <p:nvPr/>
        </p:nvSpPr>
        <p:spPr bwMode="auto">
          <a:xfrm>
            <a:off x="9991725" y="8079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0"/>
                                        </p:tgtEl>
                                        <p:attrNameLst>
                                          <p:attrName>style.color</p:attrName>
                                        </p:attrNameLst>
                                      </p:cBhvr>
                                      <p:by>
                                        <p:hsl h="7200000" s="0" l="0"/>
                                      </p:by>
                                    </p:animClr>
                                    <p:animClr clrSpc="hsl" dir="cw">
                                      <p:cBhvr>
                                        <p:cTn id="7" dur="500" fill="hold"/>
                                        <p:tgtEl>
                                          <p:spTgt spid="10"/>
                                        </p:tgtEl>
                                        <p:attrNameLst>
                                          <p:attrName>fillcolor</p:attrName>
                                        </p:attrNameLst>
                                      </p:cBhvr>
                                      <p:by>
                                        <p:hsl h="7200000" s="0" l="0"/>
                                      </p:by>
                                    </p:animClr>
                                    <p:animClr clrSpc="hsl" dir="cw">
                                      <p:cBhvr>
                                        <p:cTn id="8" dur="500" fill="hold"/>
                                        <p:tgtEl>
                                          <p:spTgt spid="10"/>
                                        </p:tgtEl>
                                        <p:attrNameLst>
                                          <p:attrName>stroke.color</p:attrName>
                                        </p:attrNameLst>
                                      </p:cBhvr>
                                      <p:by>
                                        <p:hsl h="7200000" s="0" l="0"/>
                                      </p:by>
                                    </p:animClr>
                                    <p:set>
                                      <p:cBhvr>
                                        <p:cTn id="9" dur="500" fill="hold"/>
                                        <p:tgtEl>
                                          <p:spTgt spid="10"/>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9"/>
                                        </p:tgtEl>
                                        <p:attrNameLst>
                                          <p:attrName>ppt_x</p:attrName>
                                        </p:attrNameLst>
                                      </p:cBhvr>
                                      <p:tavLst>
                                        <p:tav tm="0">
                                          <p:val>
                                            <p:strVal val="ppt_x"/>
                                          </p:val>
                                        </p:tav>
                                        <p:tav tm="100000">
                                          <p:val>
                                            <p:strVal val="0-ppt_w/2"/>
                                          </p:val>
                                        </p:tav>
                                      </p:tavLst>
                                    </p:anim>
                                    <p:anim calcmode="lin" valueType="num">
                                      <p:cBhvr additive="base">
                                        <p:cTn id="12" dur="15000"/>
                                        <p:tgtEl>
                                          <p:spTgt spid="9"/>
                                        </p:tgtEl>
                                        <p:attrNameLst>
                                          <p:attrName>ppt_y</p:attrName>
                                        </p:attrNameLst>
                                      </p:cBhvr>
                                      <p:tavLst>
                                        <p:tav tm="0">
                                          <p:val>
                                            <p:strVal val="ppt_y"/>
                                          </p:val>
                                        </p:tav>
                                        <p:tav tm="100000">
                                          <p:val>
                                            <p:strVal val="ppt_y"/>
                                          </p:val>
                                        </p:tav>
                                      </p:tavLst>
                                    </p:anim>
                                    <p:set>
                                      <p:cBhvr>
                                        <p:cTn id="13" dur="1" fill="hold">
                                          <p:stCondLst>
                                            <p:cond delay="14999"/>
                                          </p:stCondLst>
                                        </p:cTn>
                                        <p:tgtEl>
                                          <p:spTgt spid="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418"/>
                                        </p:tgtEl>
                                        <p:attrNameLst>
                                          <p:attrName>style.visibility</p:attrName>
                                        </p:attrNameLst>
                                      </p:cBhvr>
                                      <p:to>
                                        <p:strVal val="visible"/>
                                      </p:to>
                                    </p:set>
                                    <p:anim calcmode="lin" valueType="num">
                                      <p:cBhvr additive="base">
                                        <p:cTn id="26" dur="500" fill="hold"/>
                                        <p:tgtEl>
                                          <p:spTgt spid="17418"/>
                                        </p:tgtEl>
                                        <p:attrNameLst>
                                          <p:attrName>ppt_x</p:attrName>
                                        </p:attrNameLst>
                                      </p:cBhvr>
                                      <p:tavLst>
                                        <p:tav tm="0">
                                          <p:val>
                                            <p:strVal val="#ppt_x"/>
                                          </p:val>
                                        </p:tav>
                                        <p:tav tm="100000">
                                          <p:val>
                                            <p:strVal val="#ppt_x"/>
                                          </p:val>
                                        </p:tav>
                                      </p:tavLst>
                                    </p:anim>
                                    <p:anim calcmode="lin" valueType="num">
                                      <p:cBhvr additive="base">
                                        <p:cTn id="27"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P spid="17418" grpId="0" animBg="1"/>
      <p:bldP spid="17418" grpId="1" animBg="1"/>
      <p:bldP spid="15" grpId="0" bldLvl="0" animBg="1"/>
      <p:bldP spid="15" grpId="1"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2"/>
            </p:custDataLst>
          </p:nvPr>
        </p:nvSpPr>
        <p:spPr>
          <a:xfrm>
            <a:off x="2383971" y="1423875"/>
            <a:ext cx="7266215" cy="652059"/>
          </a:xfrm>
          <a:prstGeom prst="rect">
            <a:avLst/>
          </a:prstGeom>
          <a:solidFill>
            <a:schemeClr val="bg1"/>
          </a:solidFill>
          <a:ln>
            <a:solidFill>
              <a:schemeClr val="bg1">
                <a:lumMod val="65000"/>
              </a:schemeClr>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solidFill>
                  <a:srgbClr val="FF0000"/>
                </a:solidFill>
                <a:latin typeface="Times New Roman" panose="02020603050405020304" charset="0"/>
                <a:ea typeface="Arial" panose="020B0604020202020204" pitchFamily="34" charset="0"/>
                <a:cs typeface="Times New Roman" panose="02020603050405020304" charset="0"/>
              </a:rPr>
              <a:t>Warm -up : Guessing game</a:t>
            </a:r>
          </a:p>
        </p:txBody>
      </p:sp>
      <p:sp>
        <p:nvSpPr>
          <p:cNvPr id="5" name="TextBox 97"/>
          <p:cNvSpPr txBox="1"/>
          <p:nvPr>
            <p:custDataLst>
              <p:tags r:id="rId3"/>
            </p:custDataLst>
          </p:nvPr>
        </p:nvSpPr>
        <p:spPr>
          <a:xfrm>
            <a:off x="2068830" y="3678555"/>
            <a:ext cx="8867140" cy="1577340"/>
          </a:xfrm>
          <a:prstGeom prst="rect">
            <a:avLst/>
          </a:prstGeom>
          <a:noFill/>
        </p:spPr>
        <p:txBody>
          <a:bodyPr wrap="square" lIns="102974" tIns="0" rIns="102974" bIns="0" rtlCol="0" anchor="b" anchorCtr="0">
            <a:no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lang="en-US" sz="4800" b="1" noProof="0" dirty="0">
                <a:ln>
                  <a:noFill/>
                </a:ln>
                <a:solidFill>
                  <a:schemeClr val="dk1"/>
                </a:solidFill>
                <a:effectLst/>
                <a:uLnTx/>
                <a:uFillTx/>
                <a:latin typeface="Times New Roman" panose="02020603050405020304" charset="0"/>
                <a:cs typeface="Times New Roman" panose="02020603050405020304" charset="0"/>
                <a:sym typeface="+mn-ea"/>
              </a:rPr>
              <a:t>An Egyptian mummy terrifies staffin the History Museum.</a:t>
            </a:r>
            <a:endParaRPr lang="en-US" altLang="zh-CN" sz="4800" b="1" dirty="0">
              <a:latin typeface="Times New Roman" panose="02020603050405020304" charset="0"/>
              <a:ea typeface="Arial" panose="020B0604020202020204" pitchFamily="34" charset="0"/>
              <a:cs typeface="Times New Roman" panose="02020603050405020304" charset="0"/>
            </a:endParaRPr>
          </a:p>
        </p:txBody>
      </p:sp>
      <p:sp>
        <p:nvSpPr>
          <p:cNvPr id="7" name="椭圆 6"/>
          <p:cNvSpPr/>
          <p:nvPr>
            <p:custDataLst>
              <p:tags r:id="rId4"/>
            </p:custDataLst>
          </p:nvPr>
        </p:nvSpPr>
        <p:spPr>
          <a:xfrm>
            <a:off x="865208" y="3388139"/>
            <a:ext cx="1025800" cy="1012673"/>
          </a:xfrm>
          <a:prstGeom prst="ellipse">
            <a:avLst/>
          </a:prstGeom>
          <a:solidFill>
            <a:schemeClr val="bg1"/>
          </a:solidFill>
          <a:ln>
            <a:solidFill>
              <a:schemeClr val="bg1">
                <a:lumMod val="65000"/>
              </a:schemeClr>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panose="020B0604020202020204" pitchFamily="34" charset="0"/>
            </a:endParaRPr>
          </a:p>
        </p:txBody>
      </p:sp>
      <p:sp>
        <p:nvSpPr>
          <p:cNvPr id="8" name="TextBox 97"/>
          <p:cNvSpPr txBox="1"/>
          <p:nvPr>
            <p:custDataLst>
              <p:tags r:id="rId5"/>
            </p:custDataLst>
          </p:nvPr>
        </p:nvSpPr>
        <p:spPr>
          <a:xfrm>
            <a:off x="865407" y="3399790"/>
            <a:ext cx="1038860" cy="1017270"/>
          </a:xfrm>
          <a:prstGeom prst="rect">
            <a:avLst/>
          </a:prstGeom>
          <a:noFill/>
        </p:spPr>
        <p:txBody>
          <a:bodyPr wrap="square" lIns="90170" tIns="46990" rIns="90170" bIns="46990" rtlCol="0" anchor="ctr" anchorCtr="0">
            <a:normAutofit/>
          </a:bodyPr>
          <a:lstStyle/>
          <a:p>
            <a:pPr algn="ctr" fontAlgn="auto">
              <a:lnSpc>
                <a:spcPct val="100000"/>
              </a:lnSpc>
            </a:pPr>
            <a:r>
              <a:rPr lang="en-US" altLang="zh-CN"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03</a:t>
            </a:r>
            <a:endParaRPr lang="zh-CN" altLang="en-US"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endParaRPr>
          </a:p>
        </p:txBody>
      </p:sp>
      <p:sp>
        <p:nvSpPr>
          <p:cNvPr id="17418" name="AutoShape 13"/>
          <p:cNvSpPr/>
          <p:nvPr/>
        </p:nvSpPr>
        <p:spPr>
          <a:xfrm>
            <a:off x="8370570" y="2186305"/>
            <a:ext cx="3794125" cy="1492250"/>
          </a:xfrm>
          <a:prstGeom prst="cloudCallout">
            <a:avLst>
              <a:gd name="adj1" fmla="val -73898"/>
              <a:gd name="adj2" fmla="val 71931"/>
            </a:avLst>
          </a:prstGeom>
          <a:solidFill>
            <a:schemeClr val="tx2">
              <a:lumMod val="75000"/>
            </a:schemeClr>
          </a:solidFill>
          <a:ln w="9525" cap="flat" cmpd="sng">
            <a:solidFill>
              <a:schemeClr val="tx1"/>
            </a:solidFill>
            <a:prstDash val="solid"/>
            <a:headEnd type="none" w="med" len="med"/>
            <a:tailEnd type="none" w="med" len="med"/>
          </a:ln>
        </p:spPr>
        <p:txBody>
          <a:bodyPr/>
          <a:lstStyle/>
          <a:p>
            <a:pPr algn="ctr">
              <a:buFont typeface="Arial" panose="020B0604020202020204" pitchFamily="34" charset="0"/>
            </a:pPr>
            <a:r>
              <a:rPr sz="2400" b="1" dirty="0">
                <a:solidFill>
                  <a:schemeClr val="bg1"/>
                </a:solidFill>
                <a:latin typeface="Times New Roman" panose="02020603050405020304" charset="0"/>
                <a:cs typeface="Times New Roman" panose="02020603050405020304" charset="0"/>
              </a:rPr>
              <a:t>Can you guess  WHAT KIND OF FILM IS IT?</a:t>
            </a:r>
          </a:p>
        </p:txBody>
      </p:sp>
      <p:sp>
        <p:nvSpPr>
          <p:cNvPr id="15" name="AutoShape 12"/>
          <p:cNvSpPr>
            <a:spLocks noChangeArrowheads="1"/>
          </p:cNvSpPr>
          <p:nvPr/>
        </p:nvSpPr>
        <p:spPr bwMode="auto">
          <a:xfrm rot="1020000">
            <a:off x="594360" y="4916170"/>
            <a:ext cx="3030855" cy="1337945"/>
          </a:xfrm>
          <a:prstGeom prst="cloudCallout">
            <a:avLst>
              <a:gd name="adj1" fmla="val -1990"/>
              <a:gd name="adj2" fmla="val -71492"/>
            </a:avLst>
          </a:prstGeom>
          <a:solidFill>
            <a:schemeClr val="bg1"/>
          </a:solidFill>
          <a:ln>
            <a:solidFill>
              <a:srgbClr val="0070C0"/>
            </a:solidFill>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3200" b="1" i="0" u="none" strike="noStrike" kern="1200" cap="none" spc="0" normalizeH="0" baseline="0" noProof="0" dirty="0">
                <a:ln>
                  <a:noFill/>
                </a:ln>
                <a:solidFill>
                  <a:srgbClr val="FF0000"/>
                </a:solidFill>
                <a:effectLst/>
                <a:uLnTx/>
                <a:uFillTx/>
                <a:latin typeface="Algerian" pitchFamily="82" charset="0"/>
                <a:ea typeface="+mn-ea"/>
                <a:cs typeface="+mn-cs"/>
              </a:rPr>
              <a:t>a horror film </a:t>
            </a:r>
          </a:p>
        </p:txBody>
      </p:sp>
      <p:sp>
        <p:nvSpPr>
          <p:cNvPr id="9" name="TextBox 8"/>
          <p:cNvSpPr txBox="1"/>
          <p:nvPr/>
        </p:nvSpPr>
        <p:spPr>
          <a:xfrm>
            <a:off x="5486400" y="6298580"/>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10" name="WordArt 21"/>
          <p:cNvSpPr>
            <a:spLocks noChangeArrowheads="1" noChangeShapeType="1" noTextEdit="1"/>
          </p:cNvSpPr>
          <p:nvPr/>
        </p:nvSpPr>
        <p:spPr bwMode="auto">
          <a:xfrm>
            <a:off x="9991725" y="8079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0"/>
                                        </p:tgtEl>
                                        <p:attrNameLst>
                                          <p:attrName>style.color</p:attrName>
                                        </p:attrNameLst>
                                      </p:cBhvr>
                                      <p:by>
                                        <p:hsl h="7200000" s="0" l="0"/>
                                      </p:by>
                                    </p:animClr>
                                    <p:animClr clrSpc="hsl" dir="cw">
                                      <p:cBhvr>
                                        <p:cTn id="7" dur="500" fill="hold"/>
                                        <p:tgtEl>
                                          <p:spTgt spid="10"/>
                                        </p:tgtEl>
                                        <p:attrNameLst>
                                          <p:attrName>fillcolor</p:attrName>
                                        </p:attrNameLst>
                                      </p:cBhvr>
                                      <p:by>
                                        <p:hsl h="7200000" s="0" l="0"/>
                                      </p:by>
                                    </p:animClr>
                                    <p:animClr clrSpc="hsl" dir="cw">
                                      <p:cBhvr>
                                        <p:cTn id="8" dur="500" fill="hold"/>
                                        <p:tgtEl>
                                          <p:spTgt spid="10"/>
                                        </p:tgtEl>
                                        <p:attrNameLst>
                                          <p:attrName>stroke.color</p:attrName>
                                        </p:attrNameLst>
                                      </p:cBhvr>
                                      <p:by>
                                        <p:hsl h="7200000" s="0" l="0"/>
                                      </p:by>
                                    </p:animClr>
                                    <p:set>
                                      <p:cBhvr>
                                        <p:cTn id="9" dur="500" fill="hold"/>
                                        <p:tgtEl>
                                          <p:spTgt spid="10"/>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9"/>
                                        </p:tgtEl>
                                        <p:attrNameLst>
                                          <p:attrName>ppt_x</p:attrName>
                                        </p:attrNameLst>
                                      </p:cBhvr>
                                      <p:tavLst>
                                        <p:tav tm="0">
                                          <p:val>
                                            <p:strVal val="ppt_x"/>
                                          </p:val>
                                        </p:tav>
                                        <p:tav tm="100000">
                                          <p:val>
                                            <p:strVal val="0-ppt_w/2"/>
                                          </p:val>
                                        </p:tav>
                                      </p:tavLst>
                                    </p:anim>
                                    <p:anim calcmode="lin" valueType="num">
                                      <p:cBhvr additive="base">
                                        <p:cTn id="12" dur="15000"/>
                                        <p:tgtEl>
                                          <p:spTgt spid="9"/>
                                        </p:tgtEl>
                                        <p:attrNameLst>
                                          <p:attrName>ppt_y</p:attrName>
                                        </p:attrNameLst>
                                      </p:cBhvr>
                                      <p:tavLst>
                                        <p:tav tm="0">
                                          <p:val>
                                            <p:strVal val="ppt_y"/>
                                          </p:val>
                                        </p:tav>
                                        <p:tav tm="100000">
                                          <p:val>
                                            <p:strVal val="ppt_y"/>
                                          </p:val>
                                        </p:tav>
                                      </p:tavLst>
                                    </p:anim>
                                    <p:set>
                                      <p:cBhvr>
                                        <p:cTn id="13" dur="1" fill="hold">
                                          <p:stCondLst>
                                            <p:cond delay="14999"/>
                                          </p:stCondLst>
                                        </p:cTn>
                                        <p:tgtEl>
                                          <p:spTgt spid="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418"/>
                                        </p:tgtEl>
                                        <p:attrNameLst>
                                          <p:attrName>style.visibility</p:attrName>
                                        </p:attrNameLst>
                                      </p:cBhvr>
                                      <p:to>
                                        <p:strVal val="visible"/>
                                      </p:to>
                                    </p:set>
                                    <p:anim calcmode="lin" valueType="num">
                                      <p:cBhvr additive="base">
                                        <p:cTn id="26" dur="500" fill="hold"/>
                                        <p:tgtEl>
                                          <p:spTgt spid="17418"/>
                                        </p:tgtEl>
                                        <p:attrNameLst>
                                          <p:attrName>ppt_x</p:attrName>
                                        </p:attrNameLst>
                                      </p:cBhvr>
                                      <p:tavLst>
                                        <p:tav tm="0">
                                          <p:val>
                                            <p:strVal val="#ppt_x"/>
                                          </p:val>
                                        </p:tav>
                                        <p:tav tm="100000">
                                          <p:val>
                                            <p:strVal val="#ppt_x"/>
                                          </p:val>
                                        </p:tav>
                                      </p:tavLst>
                                    </p:anim>
                                    <p:anim calcmode="lin" valueType="num">
                                      <p:cBhvr additive="base">
                                        <p:cTn id="27"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P spid="17418" grpId="0" animBg="1"/>
      <p:bldP spid="17418" grpId="1" animBg="1"/>
      <p:bldP spid="15" grpId="0" animBg="1"/>
      <p:bldP spid="15" grpId="1"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文本框 30"/>
          <p:cNvSpPr txBox="1"/>
          <p:nvPr/>
        </p:nvSpPr>
        <p:spPr>
          <a:xfrm>
            <a:off x="1108710" y="826770"/>
            <a:ext cx="9974580" cy="3046095"/>
          </a:xfrm>
          <a:prstGeom prst="rect">
            <a:avLst/>
          </a:prstGeom>
          <a:noFill/>
        </p:spPr>
        <p:txBody>
          <a:bodyPr wrap="square" rtlCol="0">
            <a:spAutoFit/>
          </a:bodyPr>
          <a:lstStyle/>
          <a:p>
            <a:pPr algn="ctr"/>
            <a:r>
              <a:rPr lang="en-US" altLang="zh-CN" sz="96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Arial" panose="020B0604020202020204" pitchFamily="34" charset="0"/>
                <a:ea typeface="Arial" panose="020B0604020202020204" pitchFamily="34" charset="0"/>
              </a:rPr>
              <a:t>UNIT 8: FILMS</a:t>
            </a:r>
          </a:p>
          <a:p>
            <a:pPr algn="ctr"/>
            <a:r>
              <a:rPr lang="en-US" altLang="zh-CN" sz="9600" b="1" dirty="0">
                <a:ln w="9525">
                  <a:solidFill>
                    <a:schemeClr val="bg1"/>
                  </a:solidFill>
                  <a:prstDash val="solid"/>
                </a:ln>
                <a:gradFill>
                  <a:gsLst>
                    <a:gs pos="0">
                      <a:srgbClr val="7B32B2"/>
                    </a:gs>
                    <a:gs pos="100000">
                      <a:srgbClr val="401A5D"/>
                    </a:gs>
                  </a:gsLst>
                  <a:lin scaled="0"/>
                </a:gradFill>
                <a:effectLst>
                  <a:outerShdw blurRad="12700" dist="38100" dir="2700000" algn="tl" rotWithShape="0">
                    <a:schemeClr val="bg1">
                      <a:lumMod val="50000"/>
                    </a:schemeClr>
                  </a:outerShdw>
                </a:effectLst>
                <a:latin typeface="Arial" panose="020B0604020202020204" pitchFamily="34" charset="0"/>
                <a:ea typeface="Arial" panose="020B0604020202020204" pitchFamily="34" charset="0"/>
              </a:rPr>
              <a:t>SKILL 2</a:t>
            </a:r>
          </a:p>
        </p:txBody>
      </p:sp>
      <p:sp>
        <p:nvSpPr>
          <p:cNvPr id="3" name="TextBox 2"/>
          <p:cNvSpPr txBox="1"/>
          <p:nvPr/>
        </p:nvSpPr>
        <p:spPr>
          <a:xfrm>
            <a:off x="5486400" y="6298580"/>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4" name="WordArt 21"/>
          <p:cNvSpPr>
            <a:spLocks noChangeArrowheads="1" noChangeShapeType="1" noTextEdit="1"/>
          </p:cNvSpPr>
          <p:nvPr/>
        </p:nvSpPr>
        <p:spPr bwMode="auto">
          <a:xfrm>
            <a:off x="9991725" y="8079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4"/>
                                        </p:tgtEl>
                                        <p:attrNameLst>
                                          <p:attrName>style.color</p:attrName>
                                        </p:attrNameLst>
                                      </p:cBhvr>
                                      <p:by>
                                        <p:hsl h="7200000" s="0" l="0"/>
                                      </p:by>
                                    </p:animClr>
                                    <p:animClr clrSpc="hsl" dir="cw">
                                      <p:cBhvr>
                                        <p:cTn id="7" dur="500" fill="hold"/>
                                        <p:tgtEl>
                                          <p:spTgt spid="4"/>
                                        </p:tgtEl>
                                        <p:attrNameLst>
                                          <p:attrName>fillcolor</p:attrName>
                                        </p:attrNameLst>
                                      </p:cBhvr>
                                      <p:by>
                                        <p:hsl h="7200000" s="0" l="0"/>
                                      </p:by>
                                    </p:animClr>
                                    <p:animClr clrSpc="hsl" dir="cw">
                                      <p:cBhvr>
                                        <p:cTn id="8" dur="500" fill="hold"/>
                                        <p:tgtEl>
                                          <p:spTgt spid="4"/>
                                        </p:tgtEl>
                                        <p:attrNameLst>
                                          <p:attrName>stroke.color</p:attrName>
                                        </p:attrNameLst>
                                      </p:cBhvr>
                                      <p:by>
                                        <p:hsl h="7200000" s="0" l="0"/>
                                      </p:by>
                                    </p:animClr>
                                    <p:set>
                                      <p:cBhvr>
                                        <p:cTn id="9" dur="500" fill="hold"/>
                                        <p:tgtEl>
                                          <p:spTgt spid="4"/>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3"/>
                                        </p:tgtEl>
                                        <p:attrNameLst>
                                          <p:attrName>ppt_x</p:attrName>
                                        </p:attrNameLst>
                                      </p:cBhvr>
                                      <p:tavLst>
                                        <p:tav tm="0">
                                          <p:val>
                                            <p:strVal val="ppt_x"/>
                                          </p:val>
                                        </p:tav>
                                        <p:tav tm="100000">
                                          <p:val>
                                            <p:strVal val="0-ppt_w/2"/>
                                          </p:val>
                                        </p:tav>
                                      </p:tavLst>
                                    </p:anim>
                                    <p:anim calcmode="lin" valueType="num">
                                      <p:cBhvr additive="base">
                                        <p:cTn id="12" dur="15000"/>
                                        <p:tgtEl>
                                          <p:spTgt spid="3"/>
                                        </p:tgtEl>
                                        <p:attrNameLst>
                                          <p:attrName>ppt_y</p:attrName>
                                        </p:attrNameLst>
                                      </p:cBhvr>
                                      <p:tavLst>
                                        <p:tav tm="0">
                                          <p:val>
                                            <p:strVal val="ppt_y"/>
                                          </p:val>
                                        </p:tav>
                                        <p:tav tm="100000">
                                          <p:val>
                                            <p:strVal val="ppt_y"/>
                                          </p:val>
                                        </p:tav>
                                      </p:tavLst>
                                    </p:anim>
                                    <p:set>
                                      <p:cBhvr>
                                        <p:cTn id="13" dur="1" fill="hold">
                                          <p:stCondLst>
                                            <p:cond delay="14999"/>
                                          </p:stCondLst>
                                        </p:cTn>
                                        <p:tgtEl>
                                          <p:spTgt spid="3"/>
                                        </p:tgtEl>
                                        <p:attrNameLst>
                                          <p:attrName>style.visibility</p:attrName>
                                        </p:attrNameLst>
                                      </p:cBhvr>
                                      <p:to>
                                        <p:strVal val="hidden"/>
                                      </p:to>
                                    </p:set>
                                  </p:childTnLst>
                                </p:cTn>
                              </p:par>
                              <p:par>
                                <p:cTn id="14" presetID="6" presetClass="entr" presetSubtype="16" repeatCount="indefinite" fill="hold" grpId="0" nodeType="withEffect">
                                  <p:stCondLst>
                                    <p:cond delay="1000"/>
                                  </p:stCondLst>
                                  <p:childTnLst>
                                    <p:set>
                                      <p:cBhvr>
                                        <p:cTn id="15" dur="1" fill="hold">
                                          <p:stCondLst>
                                            <p:cond delay="0"/>
                                          </p:stCondLst>
                                        </p:cTn>
                                        <p:tgtEl>
                                          <p:spTgt spid="31"/>
                                        </p:tgtEl>
                                        <p:attrNameLst>
                                          <p:attrName>style.visibility</p:attrName>
                                        </p:attrNameLst>
                                      </p:cBhvr>
                                      <p:to>
                                        <p:strVal val="visible"/>
                                      </p:to>
                                    </p:set>
                                    <p:animEffect transition="in" filter="circle(in)">
                                      <p:cBhvr>
                                        <p:cTn id="16"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218671" y="979688"/>
            <a:ext cx="5589905" cy="723900"/>
          </a:xfrm>
        </p:spPr>
        <p:txBody>
          <a:bodyPr>
            <a:noAutofit/>
          </a:bodyPr>
          <a:lstStyle/>
          <a:p>
            <a:pPr algn="ctr"/>
            <a:r>
              <a:rPr lang="en-US" altLang="zh-CN" u="sng" dirty="0" smtClean="0">
                <a:ln w="12700">
                  <a:noFill/>
                  <a:prstDash val="solid"/>
                </a:ln>
                <a:solidFill>
                  <a:srgbClr val="0070C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Vocabulary</a:t>
            </a:r>
          </a:p>
        </p:txBody>
      </p:sp>
      <p:sp>
        <p:nvSpPr>
          <p:cNvPr id="4" name="内容占位符 3"/>
          <p:cNvSpPr>
            <a:spLocks noGrp="1"/>
          </p:cNvSpPr>
          <p:nvPr>
            <p:ph sz="quarter" idx="13"/>
            <p:custDataLst>
              <p:tags r:id="rId3"/>
            </p:custDataLst>
          </p:nvPr>
        </p:nvSpPr>
        <p:spPr>
          <a:xfrm>
            <a:off x="1916545" y="1656714"/>
            <a:ext cx="10756265" cy="4660958"/>
          </a:xfrm>
        </p:spPr>
        <p:txBody>
          <a:bodyPr>
            <a:normAutofit/>
            <a:scene3d>
              <a:camera prst="orthographicFront"/>
              <a:lightRig rig="threePt" dir="t"/>
            </a:scene3d>
          </a:bodyPr>
          <a:lstStyle/>
          <a:p>
            <a:pPr marL="0" indent="0">
              <a:lnSpc>
                <a:spcPct val="100000"/>
              </a:lnSpc>
              <a:buNone/>
            </a:pPr>
            <a:r>
              <a:rPr lang="en-US" altLang="zh-CN" sz="28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 award (n)</a:t>
            </a:r>
          </a:p>
          <a:p>
            <a:pPr marL="0" indent="0">
              <a:lnSpc>
                <a:spcPct val="100000"/>
              </a:lnSpc>
              <a:buNone/>
            </a:pPr>
            <a:r>
              <a:rPr lang="en-US" altLang="zh-CN" sz="28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 compare (to) (v)</a:t>
            </a:r>
          </a:p>
          <a:p>
            <a:pPr marL="0" indent="0">
              <a:lnSpc>
                <a:spcPct val="100000"/>
              </a:lnSpc>
              <a:buNone/>
            </a:pPr>
            <a:r>
              <a:rPr lang="en-US" altLang="zh-CN" sz="28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 role (n) = part </a:t>
            </a:r>
          </a:p>
          <a:p>
            <a:pPr marL="0" indent="0">
              <a:lnSpc>
                <a:spcPct val="100000"/>
              </a:lnSpc>
              <a:buNone/>
            </a:pPr>
            <a:r>
              <a:rPr lang="en-US" altLang="zh-CN" sz="28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 soldier (n)</a:t>
            </a:r>
          </a:p>
          <a:p>
            <a:pPr marL="0" indent="0">
              <a:lnSpc>
                <a:spcPct val="100000"/>
              </a:lnSpc>
              <a:buNone/>
            </a:pPr>
            <a:r>
              <a:rPr lang="en-US" altLang="zh-CN" sz="28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 private (n)</a:t>
            </a:r>
          </a:p>
          <a:p>
            <a:pPr marL="0" indent="0">
              <a:lnSpc>
                <a:spcPct val="100000"/>
              </a:lnSpc>
              <a:buNone/>
            </a:pPr>
            <a:r>
              <a:rPr lang="en-US" altLang="zh-CN" sz="28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 lawyer (n)</a:t>
            </a:r>
          </a:p>
          <a:p>
            <a:pPr marL="0" indent="0">
              <a:lnSpc>
                <a:spcPct val="100000"/>
              </a:lnSpc>
              <a:buNone/>
            </a:pPr>
            <a:r>
              <a:rPr lang="en-US" altLang="zh-CN" sz="28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 bachelor (n)</a:t>
            </a:r>
          </a:p>
          <a:p>
            <a:pPr marL="0" indent="0">
              <a:lnSpc>
                <a:spcPct val="100000"/>
              </a:lnSpc>
              <a:buNone/>
            </a:pPr>
            <a:r>
              <a:rPr lang="en-US" altLang="zh-CN" sz="28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rPr>
              <a:t>- recommend (v)</a:t>
            </a:r>
          </a:p>
          <a:p>
            <a:pPr marL="0" indent="0">
              <a:lnSpc>
                <a:spcPct val="100000"/>
              </a:lnSpc>
              <a:buNone/>
            </a:pPr>
            <a:endParaRPr lang="en-US" altLang="zh-CN" sz="2800" b="1" dirty="0">
              <a:solidFill>
                <a:schemeClr val="tx1"/>
              </a:solidFill>
              <a:effectLst>
                <a:outerShdw blurRad="38100" dist="19050" dir="2700000" algn="tl" rotWithShape="0">
                  <a:schemeClr val="dk1">
                    <a:alpha val="40000"/>
                  </a:schemeClr>
                </a:outerShdw>
              </a:effectLst>
              <a:latin typeface="Times New Roman" panose="02020603050405020304" charset="0"/>
              <a:cs typeface="Times New Roman" panose="02020603050405020304" charset="0"/>
            </a:endParaRPr>
          </a:p>
        </p:txBody>
      </p:sp>
      <p:sp>
        <p:nvSpPr>
          <p:cNvPr id="2" name="Text Box 1"/>
          <p:cNvSpPr txBox="1"/>
          <p:nvPr/>
        </p:nvSpPr>
        <p:spPr>
          <a:xfrm>
            <a:off x="4742295" y="1656714"/>
            <a:ext cx="2416810" cy="523220"/>
          </a:xfrm>
          <a:prstGeom prst="rect">
            <a:avLst/>
          </a:prstGeom>
          <a:noFill/>
        </p:spPr>
        <p:txBody>
          <a:bodyPr wrap="square" rtlCol="0">
            <a:spAutoFit/>
          </a:bodyPr>
          <a:lstStyle/>
          <a:p>
            <a:r>
              <a:rPr lang="en-US" sz="2800" b="1" dirty="0" err="1">
                <a:solidFill>
                  <a:srgbClr val="00B050"/>
                </a:solidFill>
                <a:latin typeface="Times New Roman" panose="02020603050405020304" charset="0"/>
                <a:cs typeface="Times New Roman" panose="02020603050405020304" charset="0"/>
              </a:rPr>
              <a:t>giải</a:t>
            </a:r>
            <a:r>
              <a:rPr lang="en-US" sz="2800" b="1" dirty="0">
                <a:solidFill>
                  <a:srgbClr val="00B050"/>
                </a:solidFill>
                <a:latin typeface="Times New Roman" panose="02020603050405020304" charset="0"/>
                <a:cs typeface="Times New Roman" panose="02020603050405020304" charset="0"/>
              </a:rPr>
              <a:t> </a:t>
            </a:r>
            <a:r>
              <a:rPr lang="en-US" sz="2800" b="1" dirty="0" err="1">
                <a:solidFill>
                  <a:srgbClr val="00B050"/>
                </a:solidFill>
                <a:latin typeface="Times New Roman" panose="02020603050405020304" charset="0"/>
                <a:cs typeface="Times New Roman" panose="02020603050405020304" charset="0"/>
              </a:rPr>
              <a:t>thưởng</a:t>
            </a:r>
            <a:endParaRPr lang="en-US" sz="2800" b="1" dirty="0">
              <a:solidFill>
                <a:srgbClr val="00B050"/>
              </a:solidFill>
              <a:latin typeface="Times New Roman" panose="02020603050405020304" charset="0"/>
              <a:cs typeface="Times New Roman" panose="02020603050405020304" charset="0"/>
            </a:endParaRPr>
          </a:p>
        </p:txBody>
      </p:sp>
      <p:sp>
        <p:nvSpPr>
          <p:cNvPr id="5" name="Text Box 4"/>
          <p:cNvSpPr txBox="1"/>
          <p:nvPr/>
        </p:nvSpPr>
        <p:spPr>
          <a:xfrm>
            <a:off x="5562715" y="2178684"/>
            <a:ext cx="2416810" cy="523220"/>
          </a:xfrm>
          <a:prstGeom prst="rect">
            <a:avLst/>
          </a:prstGeom>
          <a:noFill/>
        </p:spPr>
        <p:txBody>
          <a:bodyPr wrap="square" rtlCol="0">
            <a:spAutoFit/>
          </a:bodyPr>
          <a:lstStyle/>
          <a:p>
            <a:r>
              <a:rPr lang="en-US" sz="2800" b="1">
                <a:solidFill>
                  <a:srgbClr val="00B050"/>
                </a:solidFill>
                <a:latin typeface="Times New Roman" panose="02020603050405020304" charset="0"/>
                <a:cs typeface="Times New Roman" panose="02020603050405020304" charset="0"/>
              </a:rPr>
              <a:t>so sánh với</a:t>
            </a:r>
          </a:p>
        </p:txBody>
      </p:sp>
      <p:sp>
        <p:nvSpPr>
          <p:cNvPr id="6" name="Text Box 5"/>
          <p:cNvSpPr txBox="1"/>
          <p:nvPr/>
        </p:nvSpPr>
        <p:spPr>
          <a:xfrm>
            <a:off x="5335385" y="2762249"/>
            <a:ext cx="2416810" cy="523220"/>
          </a:xfrm>
          <a:prstGeom prst="rect">
            <a:avLst/>
          </a:prstGeom>
          <a:noFill/>
        </p:spPr>
        <p:txBody>
          <a:bodyPr wrap="square" rtlCol="0">
            <a:spAutoFit/>
          </a:bodyPr>
          <a:lstStyle/>
          <a:p>
            <a:r>
              <a:rPr lang="en-US" sz="2800" b="1">
                <a:solidFill>
                  <a:srgbClr val="00B050"/>
                </a:solidFill>
                <a:latin typeface="Times New Roman" panose="02020603050405020304" charset="0"/>
                <a:cs typeface="Times New Roman" panose="02020603050405020304" charset="0"/>
              </a:rPr>
              <a:t>vai diễn</a:t>
            </a:r>
          </a:p>
        </p:txBody>
      </p:sp>
      <p:sp>
        <p:nvSpPr>
          <p:cNvPr id="7" name="Text Box 6"/>
          <p:cNvSpPr txBox="1"/>
          <p:nvPr/>
        </p:nvSpPr>
        <p:spPr>
          <a:xfrm>
            <a:off x="4903585" y="3345814"/>
            <a:ext cx="3769995" cy="523220"/>
          </a:xfrm>
          <a:prstGeom prst="rect">
            <a:avLst/>
          </a:prstGeom>
          <a:noFill/>
        </p:spPr>
        <p:txBody>
          <a:bodyPr wrap="square" rtlCol="0">
            <a:spAutoFit/>
          </a:bodyPr>
          <a:lstStyle/>
          <a:p>
            <a:r>
              <a:rPr lang="en-US" sz="2800" b="1">
                <a:solidFill>
                  <a:srgbClr val="00B050"/>
                </a:solidFill>
                <a:latin typeface="Times New Roman" panose="02020603050405020304" charset="0"/>
                <a:cs typeface="Times New Roman" panose="02020603050405020304" charset="0"/>
              </a:rPr>
              <a:t>người lính, bộ đội</a:t>
            </a:r>
          </a:p>
        </p:txBody>
      </p:sp>
      <p:sp>
        <p:nvSpPr>
          <p:cNvPr id="8" name="Text Box 7"/>
          <p:cNvSpPr txBox="1"/>
          <p:nvPr/>
        </p:nvSpPr>
        <p:spPr>
          <a:xfrm>
            <a:off x="4742295" y="3929379"/>
            <a:ext cx="1153160" cy="523220"/>
          </a:xfrm>
          <a:prstGeom prst="rect">
            <a:avLst/>
          </a:prstGeom>
          <a:noFill/>
        </p:spPr>
        <p:txBody>
          <a:bodyPr wrap="square" rtlCol="0">
            <a:spAutoFit/>
          </a:bodyPr>
          <a:lstStyle/>
          <a:p>
            <a:r>
              <a:rPr lang="en-US" sz="2800" b="1">
                <a:solidFill>
                  <a:srgbClr val="00B050"/>
                </a:solidFill>
                <a:latin typeface="Times New Roman" panose="02020603050405020304" charset="0"/>
                <a:cs typeface="Times New Roman" panose="02020603050405020304" charset="0"/>
              </a:rPr>
              <a:t>hạ sĩ</a:t>
            </a:r>
          </a:p>
        </p:txBody>
      </p:sp>
      <p:sp>
        <p:nvSpPr>
          <p:cNvPr id="9" name="Text Box 8"/>
          <p:cNvSpPr txBox="1"/>
          <p:nvPr/>
        </p:nvSpPr>
        <p:spPr>
          <a:xfrm>
            <a:off x="4469245" y="4512944"/>
            <a:ext cx="1589405" cy="523220"/>
          </a:xfrm>
          <a:prstGeom prst="rect">
            <a:avLst/>
          </a:prstGeom>
          <a:noFill/>
        </p:spPr>
        <p:txBody>
          <a:bodyPr wrap="square" rtlCol="0">
            <a:spAutoFit/>
          </a:bodyPr>
          <a:lstStyle/>
          <a:p>
            <a:r>
              <a:rPr lang="en-US" sz="2800" b="1">
                <a:solidFill>
                  <a:srgbClr val="00B050"/>
                </a:solidFill>
                <a:latin typeface="Times New Roman" panose="02020603050405020304" charset="0"/>
                <a:cs typeface="Times New Roman" panose="02020603050405020304" charset="0"/>
              </a:rPr>
              <a:t>luật sư</a:t>
            </a:r>
          </a:p>
        </p:txBody>
      </p:sp>
      <p:sp>
        <p:nvSpPr>
          <p:cNvPr id="10" name="Text Box 9"/>
          <p:cNvSpPr txBox="1"/>
          <p:nvPr/>
        </p:nvSpPr>
        <p:spPr>
          <a:xfrm>
            <a:off x="4742295" y="5008879"/>
            <a:ext cx="2764155" cy="523220"/>
          </a:xfrm>
          <a:prstGeom prst="rect">
            <a:avLst/>
          </a:prstGeom>
          <a:noFill/>
        </p:spPr>
        <p:txBody>
          <a:bodyPr wrap="square" rtlCol="0">
            <a:spAutoFit/>
          </a:bodyPr>
          <a:lstStyle/>
          <a:p>
            <a:r>
              <a:rPr lang="en-US" sz="2800" b="1">
                <a:solidFill>
                  <a:srgbClr val="00B050"/>
                </a:solidFill>
                <a:latin typeface="Times New Roman" panose="02020603050405020304" charset="0"/>
                <a:cs typeface="Times New Roman" panose="02020603050405020304" charset="0"/>
              </a:rPr>
              <a:t>người chưa vợ</a:t>
            </a:r>
          </a:p>
        </p:txBody>
      </p:sp>
      <p:sp>
        <p:nvSpPr>
          <p:cNvPr id="11" name="Text Box 10"/>
          <p:cNvSpPr txBox="1"/>
          <p:nvPr/>
        </p:nvSpPr>
        <p:spPr>
          <a:xfrm>
            <a:off x="5275695" y="5592444"/>
            <a:ext cx="2041525" cy="523220"/>
          </a:xfrm>
          <a:prstGeom prst="rect">
            <a:avLst/>
          </a:prstGeom>
          <a:noFill/>
        </p:spPr>
        <p:txBody>
          <a:bodyPr wrap="square" rtlCol="0">
            <a:spAutoFit/>
          </a:bodyPr>
          <a:lstStyle/>
          <a:p>
            <a:r>
              <a:rPr lang="en-US" sz="2800" b="1">
                <a:solidFill>
                  <a:srgbClr val="00B050"/>
                </a:solidFill>
                <a:latin typeface="Times New Roman" panose="02020603050405020304" charset="0"/>
                <a:cs typeface="Times New Roman" panose="02020603050405020304" charset="0"/>
              </a:rPr>
              <a:t>giới thiệu</a:t>
            </a:r>
          </a:p>
        </p:txBody>
      </p:sp>
      <p:sp>
        <p:nvSpPr>
          <p:cNvPr id="13" name="标题 2"/>
          <p:cNvSpPr txBox="1">
            <a:spLocks/>
          </p:cNvSpPr>
          <p:nvPr>
            <p:custDataLst>
              <p:tags r:id="rId4"/>
            </p:custDataLst>
          </p:nvPr>
        </p:nvSpPr>
        <p:spPr>
          <a:xfrm>
            <a:off x="4455720" y="375206"/>
            <a:ext cx="4034155" cy="898853"/>
          </a:xfrm>
          <a:prstGeom prst="rect">
            <a:avLst/>
          </a:prstGeom>
          <a:ln w="38100">
            <a:solidFill>
              <a:srgbClr val="7030A0"/>
            </a:solidFill>
          </a:ln>
        </p:spPr>
        <p:txBody>
          <a:bodyPr vert="horz" lIns="90170" tIns="46990" rIns="90170" bIns="46990" rtlCol="0" anchor="ctr" anchorCtr="0">
            <a:noAutofit/>
          </a:bodyPr>
          <a:lstStyle>
            <a:lvl1pPr algn="l" defTabSz="914400" rtl="0" eaLnBrk="1" fontAlgn="auto" latinLnBrk="0" hangingPunct="1">
              <a:lnSpc>
                <a:spcPct val="100000"/>
              </a:lnSpc>
              <a:spcBef>
                <a:spcPct val="0"/>
              </a:spcBef>
              <a:buNone/>
              <a:defRPr sz="3200" b="1" u="none" strike="noStrike" kern="1200" cap="none" spc="200" normalizeH="0" baseline="0">
                <a:solidFill>
                  <a:schemeClr val="tx1">
                    <a:lumMod val="85000"/>
                    <a:lumOff val="15000"/>
                  </a:schemeClr>
                </a:solidFill>
                <a:uFillTx/>
                <a:latin typeface="Arial" panose="020B0604020202020204" pitchFamily="34" charset="0"/>
                <a:ea typeface="Arial" panose="020B0604020202020204" pitchFamily="34" charset="0"/>
                <a:cs typeface="+mj-cs"/>
              </a:defRPr>
            </a:lvl1pPr>
          </a:lstStyle>
          <a:p>
            <a:pPr algn="ctr"/>
            <a:r>
              <a:rPr lang="vi-VN" altLang="zh-CN" sz="2800" i="1" u="sng"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Unit8:</a:t>
            </a:r>
            <a:r>
              <a:rPr lang="vi-VN" altLang="zh-CN" sz="2800" i="1"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  </a:t>
            </a:r>
            <a:r>
              <a:rPr lang="vi-VN" altLang="zh-CN" sz="3600"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FILMS</a:t>
            </a:r>
          </a:p>
          <a:p>
            <a:pPr algn="ctr"/>
            <a:r>
              <a:rPr lang="vi-VN" altLang="zh-CN" dirty="0" smtClean="0">
                <a:ln w="12700">
                  <a:noFill/>
                  <a:prstDash val="solid"/>
                </a:ln>
                <a:solidFill>
                  <a:srgbClr val="7030A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Skill 2</a:t>
            </a:r>
            <a:endParaRPr lang="en-US" altLang="zh-CN" dirty="0" smtClean="0">
              <a:ln w="12700">
                <a:noFill/>
                <a:prstDash val="solid"/>
              </a:ln>
              <a:solidFill>
                <a:srgbClr val="7030A0"/>
              </a:solidFill>
              <a:effectLst>
                <a:outerShdw dist="38100" dir="2640000" algn="bl" rotWithShape="0">
                  <a:schemeClr val="tx2">
                    <a:lumMod val="75000"/>
                  </a:schemeClr>
                </a:outerShdw>
              </a:effectLst>
              <a:latin typeface="Times New Roman" panose="02020603050405020304" charset="0"/>
              <a:cs typeface="Times New Roman" panose="02020603050405020304" charset="0"/>
            </a:endParaRPr>
          </a:p>
        </p:txBody>
      </p:sp>
      <p:sp>
        <p:nvSpPr>
          <p:cNvPr id="14" name="TextBox 13"/>
          <p:cNvSpPr txBox="1"/>
          <p:nvPr/>
        </p:nvSpPr>
        <p:spPr>
          <a:xfrm>
            <a:off x="5486400" y="6298580"/>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15" name="WordArt 21"/>
          <p:cNvSpPr>
            <a:spLocks noChangeArrowheads="1" noChangeShapeType="1" noTextEdit="1"/>
          </p:cNvSpPr>
          <p:nvPr/>
        </p:nvSpPr>
        <p:spPr bwMode="auto">
          <a:xfrm>
            <a:off x="9991725" y="8079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5"/>
                                        </p:tgtEl>
                                        <p:attrNameLst>
                                          <p:attrName>style.color</p:attrName>
                                        </p:attrNameLst>
                                      </p:cBhvr>
                                      <p:by>
                                        <p:hsl h="7200000" s="0" l="0"/>
                                      </p:by>
                                    </p:animClr>
                                    <p:animClr clrSpc="hsl" dir="cw">
                                      <p:cBhvr>
                                        <p:cTn id="7" dur="500" fill="hold"/>
                                        <p:tgtEl>
                                          <p:spTgt spid="15"/>
                                        </p:tgtEl>
                                        <p:attrNameLst>
                                          <p:attrName>fillcolor</p:attrName>
                                        </p:attrNameLst>
                                      </p:cBhvr>
                                      <p:by>
                                        <p:hsl h="7200000" s="0" l="0"/>
                                      </p:by>
                                    </p:animClr>
                                    <p:animClr clrSpc="hsl" dir="cw">
                                      <p:cBhvr>
                                        <p:cTn id="8" dur="500" fill="hold"/>
                                        <p:tgtEl>
                                          <p:spTgt spid="15"/>
                                        </p:tgtEl>
                                        <p:attrNameLst>
                                          <p:attrName>stroke.color</p:attrName>
                                        </p:attrNameLst>
                                      </p:cBhvr>
                                      <p:by>
                                        <p:hsl h="7200000" s="0" l="0"/>
                                      </p:by>
                                    </p:animClr>
                                    <p:set>
                                      <p:cBhvr>
                                        <p:cTn id="9" dur="500" fill="hold"/>
                                        <p:tgtEl>
                                          <p:spTgt spid="15"/>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14"/>
                                        </p:tgtEl>
                                        <p:attrNameLst>
                                          <p:attrName>ppt_x</p:attrName>
                                        </p:attrNameLst>
                                      </p:cBhvr>
                                      <p:tavLst>
                                        <p:tav tm="0">
                                          <p:val>
                                            <p:strVal val="ppt_x"/>
                                          </p:val>
                                        </p:tav>
                                        <p:tav tm="100000">
                                          <p:val>
                                            <p:strVal val="0-ppt_w/2"/>
                                          </p:val>
                                        </p:tav>
                                      </p:tavLst>
                                    </p:anim>
                                    <p:anim calcmode="lin" valueType="num">
                                      <p:cBhvr additive="base">
                                        <p:cTn id="12" dur="15000"/>
                                        <p:tgtEl>
                                          <p:spTgt spid="14"/>
                                        </p:tgtEl>
                                        <p:attrNameLst>
                                          <p:attrName>ppt_y</p:attrName>
                                        </p:attrNameLst>
                                      </p:cBhvr>
                                      <p:tavLst>
                                        <p:tav tm="0">
                                          <p:val>
                                            <p:strVal val="ppt_y"/>
                                          </p:val>
                                        </p:tav>
                                        <p:tav tm="100000">
                                          <p:val>
                                            <p:strVal val="ppt_y"/>
                                          </p:val>
                                        </p:tav>
                                      </p:tavLst>
                                    </p:anim>
                                    <p:set>
                                      <p:cBhvr>
                                        <p:cTn id="13" dur="1" fill="hold">
                                          <p:stCondLst>
                                            <p:cond delay="14999"/>
                                          </p:stCondLst>
                                        </p:cTn>
                                        <p:tgtEl>
                                          <p:spTgt spid="1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linds(horizont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linds(horizont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blinds(horizontal)">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blinds(horizontal)">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7"/>
          <p:cNvSpPr txBox="1"/>
          <p:nvPr>
            <p:custDataLst>
              <p:tags r:id="rId2"/>
            </p:custDataLst>
          </p:nvPr>
        </p:nvSpPr>
        <p:spPr>
          <a:xfrm>
            <a:off x="4153852" y="958215"/>
            <a:ext cx="3706495" cy="873125"/>
          </a:xfrm>
          <a:prstGeom prst="rect">
            <a:avLst/>
          </a:prstGeom>
          <a:noFill/>
        </p:spPr>
        <p:txBody>
          <a:bodyPr wrap="square" lIns="102974" tIns="0" rIns="102974" bIns="0" rtlCol="0" anchor="ctr" anchorCtr="0">
            <a:normAutofit/>
          </a:bodyPr>
          <a:lstStyle/>
          <a:p>
            <a:pPr marL="571500" indent="-571500" algn="ctr" fontAlgn="auto">
              <a:lnSpc>
                <a:spcPct val="100000"/>
              </a:lnSpc>
              <a:buFont typeface="Wingdings" panose="05000000000000000000" charset="0"/>
              <a:buChar char="v"/>
            </a:pPr>
            <a:r>
              <a:rPr lang="en-US" altLang="zh-CN" sz="4800" b="1" dirty="0" smtClean="0">
                <a:solidFill>
                  <a:srgbClr val="00B050"/>
                </a:solidFill>
                <a:latin typeface="Times New Roman" panose="02020603050405020304" charset="0"/>
                <a:ea typeface="Arial" panose="020B0604020202020204" pitchFamily="34" charset="0"/>
                <a:cs typeface="Times New Roman" panose="02020603050405020304" charset="0"/>
              </a:rPr>
              <a:t> Listening</a:t>
            </a:r>
          </a:p>
        </p:txBody>
      </p:sp>
      <p:sp>
        <p:nvSpPr>
          <p:cNvPr id="6" name="文本框 5"/>
          <p:cNvSpPr txBox="1"/>
          <p:nvPr>
            <p:custDataLst>
              <p:tags r:id="rId3"/>
            </p:custDataLst>
          </p:nvPr>
        </p:nvSpPr>
        <p:spPr>
          <a:xfrm>
            <a:off x="1795780" y="3568700"/>
            <a:ext cx="7717790" cy="647065"/>
          </a:xfrm>
          <a:prstGeom prst="rect">
            <a:avLst/>
          </a:prstGeom>
          <a:noFill/>
        </p:spPr>
        <p:txBody>
          <a:bodyPr wrap="square" rtlCol="0"/>
          <a:lstStyle/>
          <a:p>
            <a:pPr algn="just">
              <a:lnSpc>
                <a:spcPct val="150000"/>
              </a:lnSpc>
            </a:pPr>
            <a:r>
              <a:rPr lang="en-US" altLang="zh-CN" sz="3200" b="1" smtClean="0">
                <a:gradFill>
                  <a:gsLst>
                    <a:gs pos="0">
                      <a:srgbClr val="012D86"/>
                    </a:gs>
                    <a:gs pos="100000">
                      <a:srgbClr val="0E2557"/>
                    </a:gs>
                  </a:gsLst>
                  <a:lin scaled="0"/>
                </a:gradFill>
                <a:latin typeface="Times New Roman" panose="02020603050405020304" charset="0"/>
                <a:ea typeface="Arial" panose="020B0604020202020204" pitchFamily="34" charset="0"/>
                <a:cs typeface="Times New Roman" panose="02020603050405020304" charset="0"/>
                <a:sym typeface="+mn-ea"/>
              </a:rPr>
              <a:t>Tom Hanks is Nick's favourite film star.</a:t>
            </a:r>
          </a:p>
        </p:txBody>
      </p:sp>
      <p:sp>
        <p:nvSpPr>
          <p:cNvPr id="7" name="椭圆 6"/>
          <p:cNvSpPr/>
          <p:nvPr>
            <p:custDataLst>
              <p:tags r:id="rId4"/>
            </p:custDataLst>
          </p:nvPr>
        </p:nvSpPr>
        <p:spPr>
          <a:xfrm>
            <a:off x="616120" y="3404014"/>
            <a:ext cx="1025800" cy="1012673"/>
          </a:xfrm>
          <a:prstGeom prst="ellipse">
            <a:avLst/>
          </a:prstGeom>
          <a:solidFill>
            <a:schemeClr val="bg1"/>
          </a:solidFill>
          <a:ln>
            <a:solidFill>
              <a:schemeClr val="bg1">
                <a:lumMod val="65000"/>
              </a:schemeClr>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panose="020B0604020202020204" pitchFamily="34" charset="0"/>
            </a:endParaRPr>
          </a:p>
        </p:txBody>
      </p:sp>
      <p:sp>
        <p:nvSpPr>
          <p:cNvPr id="8" name="TextBox 97"/>
          <p:cNvSpPr txBox="1"/>
          <p:nvPr>
            <p:custDataLst>
              <p:tags r:id="rId5"/>
            </p:custDataLst>
          </p:nvPr>
        </p:nvSpPr>
        <p:spPr>
          <a:xfrm>
            <a:off x="615684" y="3383915"/>
            <a:ext cx="1038860" cy="1017270"/>
          </a:xfrm>
          <a:prstGeom prst="rect">
            <a:avLst/>
          </a:prstGeom>
          <a:noFill/>
        </p:spPr>
        <p:txBody>
          <a:bodyPr wrap="square" lIns="90170" tIns="46990" rIns="90170" bIns="46990" rtlCol="0" anchor="ctr" anchorCtr="0">
            <a:normAutofit/>
          </a:bodyPr>
          <a:lstStyle/>
          <a:p>
            <a:pPr algn="ctr" fontAlgn="auto">
              <a:lnSpc>
                <a:spcPct val="100000"/>
              </a:lnSpc>
            </a:pPr>
            <a:r>
              <a:rPr lang="en-US" altLang="zh-CN"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01</a:t>
            </a:r>
            <a:endParaRPr lang="zh-CN" altLang="en-US"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endParaRPr>
          </a:p>
        </p:txBody>
      </p:sp>
      <p:sp>
        <p:nvSpPr>
          <p:cNvPr id="25" name="椭圆 24"/>
          <p:cNvSpPr/>
          <p:nvPr>
            <p:custDataLst>
              <p:tags r:id="rId6"/>
            </p:custDataLst>
          </p:nvPr>
        </p:nvSpPr>
        <p:spPr>
          <a:xfrm>
            <a:off x="616197" y="4558895"/>
            <a:ext cx="1025800" cy="1012673"/>
          </a:xfrm>
          <a:prstGeom prst="ellipse">
            <a:avLst/>
          </a:prstGeom>
          <a:solidFill>
            <a:schemeClr val="bg1"/>
          </a:solidFill>
          <a:ln>
            <a:solidFill>
              <a:schemeClr val="bg1">
                <a:lumMod val="65000"/>
              </a:schemeClr>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panose="020B0604020202020204" pitchFamily="34" charset="0"/>
            </a:endParaRPr>
          </a:p>
        </p:txBody>
      </p:sp>
      <p:sp>
        <p:nvSpPr>
          <p:cNvPr id="26" name="TextBox 97"/>
          <p:cNvSpPr txBox="1"/>
          <p:nvPr>
            <p:custDataLst>
              <p:tags r:id="rId7"/>
            </p:custDataLst>
          </p:nvPr>
        </p:nvSpPr>
        <p:spPr>
          <a:xfrm>
            <a:off x="615684" y="4558665"/>
            <a:ext cx="1038860" cy="1017270"/>
          </a:xfrm>
          <a:prstGeom prst="rect">
            <a:avLst/>
          </a:prstGeom>
          <a:noFill/>
        </p:spPr>
        <p:txBody>
          <a:bodyPr wrap="square" lIns="90170" tIns="46990" rIns="90170" bIns="46990" rtlCol="0" anchor="ctr" anchorCtr="0">
            <a:normAutofit/>
          </a:bodyPr>
          <a:lstStyle/>
          <a:p>
            <a:pPr algn="ctr" fontAlgn="auto">
              <a:lnSpc>
                <a:spcPct val="100000"/>
              </a:lnSpc>
            </a:pPr>
            <a:r>
              <a:rPr lang="en-US" altLang="zh-CN"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02</a:t>
            </a:r>
            <a:endParaRPr lang="zh-CN" altLang="en-US"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endParaRPr>
          </a:p>
        </p:txBody>
      </p:sp>
      <p:sp>
        <p:nvSpPr>
          <p:cNvPr id="29" name="椭圆 28"/>
          <p:cNvSpPr/>
          <p:nvPr>
            <p:custDataLst>
              <p:tags r:id="rId8"/>
            </p:custDataLst>
          </p:nvPr>
        </p:nvSpPr>
        <p:spPr>
          <a:xfrm>
            <a:off x="602564" y="5634330"/>
            <a:ext cx="1025800" cy="1012673"/>
          </a:xfrm>
          <a:prstGeom prst="ellipse">
            <a:avLst/>
          </a:prstGeom>
          <a:solidFill>
            <a:schemeClr val="bg1"/>
          </a:solidFill>
          <a:ln>
            <a:solidFill>
              <a:schemeClr val="bg1">
                <a:lumMod val="65000"/>
              </a:schemeClr>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panose="020B0604020202020204" pitchFamily="34" charset="0"/>
            </a:endParaRPr>
          </a:p>
        </p:txBody>
      </p:sp>
      <p:sp>
        <p:nvSpPr>
          <p:cNvPr id="30" name="TextBox 97"/>
          <p:cNvSpPr txBox="1"/>
          <p:nvPr>
            <p:custDataLst>
              <p:tags r:id="rId9"/>
            </p:custDataLst>
          </p:nvPr>
        </p:nvSpPr>
        <p:spPr>
          <a:xfrm>
            <a:off x="602349" y="5632448"/>
            <a:ext cx="1038860" cy="1017270"/>
          </a:xfrm>
          <a:prstGeom prst="rect">
            <a:avLst/>
          </a:prstGeom>
          <a:noFill/>
        </p:spPr>
        <p:txBody>
          <a:bodyPr wrap="square" lIns="90170" tIns="46990" rIns="90170" bIns="46990" rtlCol="0" anchor="ctr" anchorCtr="0">
            <a:normAutofit/>
          </a:bodyPr>
          <a:lstStyle/>
          <a:p>
            <a:pPr algn="ctr" fontAlgn="auto">
              <a:lnSpc>
                <a:spcPct val="100000"/>
              </a:lnSpc>
            </a:pPr>
            <a:r>
              <a:rPr lang="en-US" altLang="zh-CN"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rPr>
              <a:t>03</a:t>
            </a:r>
            <a:endParaRPr lang="zh-CN" altLang="en-US" sz="4800" b="1" dirty="0">
              <a:solidFill>
                <a:schemeClr val="tx1">
                  <a:lumMod val="85000"/>
                  <a:lumOff val="15000"/>
                </a:schemeClr>
              </a:solidFill>
              <a:latin typeface="Arial" panose="020B0604020202020204" pitchFamily="34" charset="0"/>
              <a:ea typeface="Arial" panose="020B0604020202020204" pitchFamily="34" charset="0"/>
              <a:cs typeface="Arial" panose="020B0604020202020204" pitchFamily="34" charset="0"/>
            </a:endParaRPr>
          </a:p>
        </p:txBody>
      </p:sp>
      <p:sp>
        <p:nvSpPr>
          <p:cNvPr id="4" name="TextBox 97"/>
          <p:cNvSpPr txBox="1"/>
          <p:nvPr>
            <p:custDataLst>
              <p:tags r:id="rId10"/>
            </p:custDataLst>
          </p:nvPr>
        </p:nvSpPr>
        <p:spPr>
          <a:xfrm>
            <a:off x="122555" y="2045970"/>
            <a:ext cx="10975975" cy="1208405"/>
          </a:xfrm>
          <a:prstGeom prst="rect">
            <a:avLst/>
          </a:prstGeom>
          <a:noFill/>
        </p:spPr>
        <p:txBody>
          <a:bodyPr wrap="square" lIns="102974" tIns="0" rIns="102974" bIns="0" rtlCol="0" anchor="ctr" anchorCtr="0"/>
          <a:lstStyle/>
          <a:p>
            <a:pPr algn="just" fontAlgn="auto">
              <a:lnSpc>
                <a:spcPct val="100000"/>
              </a:lnSpc>
            </a:pPr>
            <a:r>
              <a:rPr lang="en-US" altLang="zh-CN" sz="3200" b="1" dirty="0" smtClean="0">
                <a:solidFill>
                  <a:srgbClr val="FF0000"/>
                </a:solidFill>
                <a:latin typeface="Times New Roman" panose="02020603050405020304" charset="0"/>
                <a:ea typeface="Arial" panose="020B0604020202020204" pitchFamily="34" charset="0"/>
                <a:cs typeface="Times New Roman" panose="02020603050405020304" charset="0"/>
              </a:rPr>
              <a:t>1. Nick and his father are talking about Tom Hanks, a hollywood film star. Listen to their conversation and correct the following statements.</a:t>
            </a:r>
          </a:p>
        </p:txBody>
      </p:sp>
      <p:sp>
        <p:nvSpPr>
          <p:cNvPr id="9" name="文本框 5"/>
          <p:cNvSpPr txBox="1"/>
          <p:nvPr>
            <p:custDataLst>
              <p:tags r:id="rId11"/>
            </p:custDataLst>
          </p:nvPr>
        </p:nvSpPr>
        <p:spPr>
          <a:xfrm>
            <a:off x="1795780" y="4558665"/>
            <a:ext cx="6643370" cy="666750"/>
          </a:xfrm>
          <a:prstGeom prst="rect">
            <a:avLst/>
          </a:prstGeom>
          <a:noFill/>
        </p:spPr>
        <p:txBody>
          <a:bodyPr wrap="square" rtlCol="0"/>
          <a:lstStyle/>
          <a:p>
            <a:pPr algn="just">
              <a:lnSpc>
                <a:spcPct val="150000"/>
              </a:lnSpc>
            </a:pPr>
            <a:r>
              <a:rPr lang="en-US" altLang="zh-CN" sz="3200" b="1" smtClean="0">
                <a:gradFill>
                  <a:gsLst>
                    <a:gs pos="0">
                      <a:srgbClr val="012D86"/>
                    </a:gs>
                    <a:gs pos="100000">
                      <a:srgbClr val="0E2557"/>
                    </a:gs>
                  </a:gsLst>
                  <a:lin scaled="0"/>
                </a:gradFill>
                <a:latin typeface="Times New Roman" panose="02020603050405020304" charset="0"/>
                <a:ea typeface="Arial" panose="020B0604020202020204" pitchFamily="34" charset="0"/>
                <a:cs typeface="Times New Roman" panose="02020603050405020304" charset="0"/>
                <a:sym typeface="+mn-ea"/>
              </a:rPr>
              <a:t>Tom Hanks is a handsome actor.</a:t>
            </a:r>
          </a:p>
        </p:txBody>
      </p:sp>
      <p:sp>
        <p:nvSpPr>
          <p:cNvPr id="10" name="文本框 5"/>
          <p:cNvSpPr txBox="1"/>
          <p:nvPr>
            <p:custDataLst>
              <p:tags r:id="rId12"/>
            </p:custDataLst>
          </p:nvPr>
        </p:nvSpPr>
        <p:spPr>
          <a:xfrm>
            <a:off x="1795780" y="5632448"/>
            <a:ext cx="7718425" cy="727075"/>
          </a:xfrm>
          <a:prstGeom prst="rect">
            <a:avLst/>
          </a:prstGeom>
          <a:noFill/>
        </p:spPr>
        <p:txBody>
          <a:bodyPr wrap="square" rtlCol="0"/>
          <a:lstStyle/>
          <a:p>
            <a:pPr algn="just">
              <a:lnSpc>
                <a:spcPct val="150000"/>
              </a:lnSpc>
            </a:pPr>
            <a:r>
              <a:rPr lang="en-US" altLang="zh-CN" sz="3200" b="1" dirty="0" smtClean="0">
                <a:gradFill>
                  <a:gsLst>
                    <a:gs pos="0">
                      <a:srgbClr val="012D86"/>
                    </a:gs>
                    <a:gs pos="100000">
                      <a:srgbClr val="0E2557"/>
                    </a:gs>
                  </a:gsLst>
                  <a:lin scaled="0"/>
                </a:gradFill>
                <a:latin typeface="Times New Roman" panose="02020603050405020304" charset="0"/>
                <a:ea typeface="Arial" panose="020B0604020202020204" pitchFamily="34" charset="0"/>
                <a:cs typeface="Times New Roman" panose="02020603050405020304" charset="0"/>
                <a:sym typeface="+mn-ea"/>
              </a:rPr>
              <a:t>Tom Hanks has won 3 Oscars.</a:t>
            </a:r>
          </a:p>
        </p:txBody>
      </p:sp>
      <p:sp>
        <p:nvSpPr>
          <p:cNvPr id="13" name="Rectangles 12"/>
          <p:cNvSpPr/>
          <p:nvPr/>
        </p:nvSpPr>
        <p:spPr>
          <a:xfrm>
            <a:off x="9514205" y="3597910"/>
            <a:ext cx="2293620" cy="626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Times New Roman" panose="02020603050405020304" charset="0"/>
                <a:cs typeface="Times New Roman" panose="02020603050405020304" charset="0"/>
              </a:rPr>
              <a:t>Nick's father</a:t>
            </a:r>
          </a:p>
        </p:txBody>
      </p:sp>
      <p:sp>
        <p:nvSpPr>
          <p:cNvPr id="14" name="Rectangles 13"/>
          <p:cNvSpPr/>
          <p:nvPr/>
        </p:nvSpPr>
        <p:spPr>
          <a:xfrm>
            <a:off x="9514205" y="4653280"/>
            <a:ext cx="1174750" cy="626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Times New Roman" panose="02020603050405020304" charset="0"/>
                <a:cs typeface="Times New Roman" panose="02020603050405020304" charset="0"/>
              </a:rPr>
              <a:t>is not</a:t>
            </a:r>
          </a:p>
        </p:txBody>
      </p:sp>
      <p:sp>
        <p:nvSpPr>
          <p:cNvPr id="15" name="Rectangles 14"/>
          <p:cNvSpPr/>
          <p:nvPr/>
        </p:nvSpPr>
        <p:spPr>
          <a:xfrm>
            <a:off x="9514205" y="5682613"/>
            <a:ext cx="683260" cy="6261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Times New Roman" panose="02020603050405020304" charset="0"/>
                <a:cs typeface="Times New Roman" panose="02020603050405020304" charset="0"/>
              </a:rPr>
              <a:t>2</a:t>
            </a:r>
          </a:p>
        </p:txBody>
      </p:sp>
      <p:sp>
        <p:nvSpPr>
          <p:cNvPr id="16" name="Minus 15"/>
          <p:cNvSpPr/>
          <p:nvPr/>
        </p:nvSpPr>
        <p:spPr>
          <a:xfrm>
            <a:off x="4126865" y="4025265"/>
            <a:ext cx="1398270" cy="391795"/>
          </a:xfrm>
          <a:prstGeom prst="mathMinus">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Minus 16"/>
          <p:cNvSpPr/>
          <p:nvPr/>
        </p:nvSpPr>
        <p:spPr>
          <a:xfrm>
            <a:off x="3829050" y="5179695"/>
            <a:ext cx="649605" cy="391795"/>
          </a:xfrm>
          <a:prstGeom prst="mathMinus">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Minus 17"/>
          <p:cNvSpPr/>
          <p:nvPr/>
        </p:nvSpPr>
        <p:spPr>
          <a:xfrm>
            <a:off x="5285740" y="6181088"/>
            <a:ext cx="649605" cy="391795"/>
          </a:xfrm>
          <a:prstGeom prst="mathMinus">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标题 2"/>
          <p:cNvSpPr txBox="1">
            <a:spLocks/>
          </p:cNvSpPr>
          <p:nvPr>
            <p:custDataLst>
              <p:tags r:id="rId13"/>
            </p:custDataLst>
          </p:nvPr>
        </p:nvSpPr>
        <p:spPr>
          <a:xfrm>
            <a:off x="0" y="0"/>
            <a:ext cx="4034155" cy="898853"/>
          </a:xfrm>
          <a:prstGeom prst="rect">
            <a:avLst/>
          </a:prstGeom>
          <a:ln w="38100">
            <a:solidFill>
              <a:srgbClr val="7030A0"/>
            </a:solidFill>
          </a:ln>
        </p:spPr>
        <p:txBody>
          <a:bodyPr vert="horz" lIns="90170" tIns="46990" rIns="90170" bIns="46990" rtlCol="0" anchor="ctr" anchorCtr="0">
            <a:noAutofit/>
          </a:bodyPr>
          <a:lstStyle>
            <a:lvl1pPr algn="l" defTabSz="914400" rtl="0" eaLnBrk="1" fontAlgn="auto" latinLnBrk="0" hangingPunct="1">
              <a:lnSpc>
                <a:spcPct val="100000"/>
              </a:lnSpc>
              <a:spcBef>
                <a:spcPct val="0"/>
              </a:spcBef>
              <a:buNone/>
              <a:defRPr sz="3200" b="1" u="none" strike="noStrike" kern="1200" cap="none" spc="200" normalizeH="0" baseline="0">
                <a:solidFill>
                  <a:schemeClr val="tx1">
                    <a:lumMod val="85000"/>
                    <a:lumOff val="15000"/>
                  </a:schemeClr>
                </a:solidFill>
                <a:uFillTx/>
                <a:latin typeface="Arial" panose="020B0604020202020204" pitchFamily="34" charset="0"/>
                <a:ea typeface="Arial" panose="020B0604020202020204" pitchFamily="34" charset="0"/>
                <a:cs typeface="+mj-cs"/>
              </a:defRPr>
            </a:lvl1pPr>
          </a:lstStyle>
          <a:p>
            <a:pPr algn="ctr"/>
            <a:r>
              <a:rPr lang="vi-VN" altLang="zh-CN" sz="2800" i="1" u="sng"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Unit8:</a:t>
            </a:r>
            <a:r>
              <a:rPr lang="vi-VN" altLang="zh-CN" sz="2800" i="1"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  </a:t>
            </a:r>
            <a:r>
              <a:rPr lang="vi-VN" altLang="zh-CN" sz="3600"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FILMS</a:t>
            </a:r>
          </a:p>
          <a:p>
            <a:pPr algn="ctr"/>
            <a:r>
              <a:rPr lang="vi-VN" altLang="zh-CN" dirty="0" smtClean="0">
                <a:ln w="12700">
                  <a:noFill/>
                  <a:prstDash val="solid"/>
                </a:ln>
                <a:solidFill>
                  <a:srgbClr val="7030A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Skill 2</a:t>
            </a:r>
            <a:endParaRPr lang="en-US" altLang="zh-CN" dirty="0" smtClean="0">
              <a:ln w="12700">
                <a:noFill/>
                <a:prstDash val="solid"/>
              </a:ln>
              <a:solidFill>
                <a:srgbClr val="7030A0"/>
              </a:solidFill>
              <a:effectLst>
                <a:outerShdw dist="38100" dir="2640000" algn="bl" rotWithShape="0">
                  <a:schemeClr val="tx2">
                    <a:lumMod val="75000"/>
                  </a:schemeClr>
                </a:outerShdw>
              </a:effectLst>
              <a:latin typeface="Times New Roman" panose="02020603050405020304" charset="0"/>
              <a:cs typeface="Times New Roman" panose="02020603050405020304" charset="0"/>
            </a:endParaRPr>
          </a:p>
        </p:txBody>
      </p:sp>
      <p:sp>
        <p:nvSpPr>
          <p:cNvPr id="20" name="TextBox 19"/>
          <p:cNvSpPr txBox="1"/>
          <p:nvPr/>
        </p:nvSpPr>
        <p:spPr>
          <a:xfrm>
            <a:off x="5486400" y="6298580"/>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21" name="WordArt 21"/>
          <p:cNvSpPr>
            <a:spLocks noChangeArrowheads="1" noChangeShapeType="1" noTextEdit="1"/>
          </p:cNvSpPr>
          <p:nvPr/>
        </p:nvSpPr>
        <p:spPr bwMode="auto">
          <a:xfrm>
            <a:off x="9991725" y="8079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21"/>
                                        </p:tgtEl>
                                        <p:attrNameLst>
                                          <p:attrName>style.color</p:attrName>
                                        </p:attrNameLst>
                                      </p:cBhvr>
                                      <p:by>
                                        <p:hsl h="7200000" s="0" l="0"/>
                                      </p:by>
                                    </p:animClr>
                                    <p:animClr clrSpc="hsl" dir="cw">
                                      <p:cBhvr>
                                        <p:cTn id="7" dur="500" fill="hold"/>
                                        <p:tgtEl>
                                          <p:spTgt spid="21"/>
                                        </p:tgtEl>
                                        <p:attrNameLst>
                                          <p:attrName>fillcolor</p:attrName>
                                        </p:attrNameLst>
                                      </p:cBhvr>
                                      <p:by>
                                        <p:hsl h="7200000" s="0" l="0"/>
                                      </p:by>
                                    </p:animClr>
                                    <p:animClr clrSpc="hsl" dir="cw">
                                      <p:cBhvr>
                                        <p:cTn id="8" dur="500" fill="hold"/>
                                        <p:tgtEl>
                                          <p:spTgt spid="21"/>
                                        </p:tgtEl>
                                        <p:attrNameLst>
                                          <p:attrName>stroke.color</p:attrName>
                                        </p:attrNameLst>
                                      </p:cBhvr>
                                      <p:by>
                                        <p:hsl h="7200000" s="0" l="0"/>
                                      </p:by>
                                    </p:animClr>
                                    <p:set>
                                      <p:cBhvr>
                                        <p:cTn id="9" dur="500" fill="hold"/>
                                        <p:tgtEl>
                                          <p:spTgt spid="21"/>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20"/>
                                        </p:tgtEl>
                                        <p:attrNameLst>
                                          <p:attrName>ppt_x</p:attrName>
                                        </p:attrNameLst>
                                      </p:cBhvr>
                                      <p:tavLst>
                                        <p:tav tm="0">
                                          <p:val>
                                            <p:strVal val="ppt_x"/>
                                          </p:val>
                                        </p:tav>
                                        <p:tav tm="100000">
                                          <p:val>
                                            <p:strVal val="0-ppt_w/2"/>
                                          </p:val>
                                        </p:tav>
                                      </p:tavLst>
                                    </p:anim>
                                    <p:anim calcmode="lin" valueType="num">
                                      <p:cBhvr additive="base">
                                        <p:cTn id="12" dur="15000"/>
                                        <p:tgtEl>
                                          <p:spTgt spid="20"/>
                                        </p:tgtEl>
                                        <p:attrNameLst>
                                          <p:attrName>ppt_y</p:attrName>
                                        </p:attrNameLst>
                                      </p:cBhvr>
                                      <p:tavLst>
                                        <p:tav tm="0">
                                          <p:val>
                                            <p:strVal val="ppt_y"/>
                                          </p:val>
                                        </p:tav>
                                        <p:tav tm="100000">
                                          <p:val>
                                            <p:strVal val="ppt_y"/>
                                          </p:val>
                                        </p:tav>
                                      </p:tavLst>
                                    </p:anim>
                                    <p:set>
                                      <p:cBhvr>
                                        <p:cTn id="13" dur="1" fill="hold">
                                          <p:stCondLst>
                                            <p:cond delay="14999"/>
                                          </p:stCondLst>
                                        </p:cTn>
                                        <p:tgtEl>
                                          <p:spTgt spid="20"/>
                                        </p:tgtEl>
                                        <p:attrNameLst>
                                          <p:attrName>style.visibility</p:attrName>
                                        </p:attrNameLst>
                                      </p:cBhvr>
                                      <p:to>
                                        <p:strVal val="hidden"/>
                                      </p:to>
                                    </p:set>
                                  </p:childTnLst>
                                </p:cTn>
                              </p:par>
                              <p:par>
                                <p:cTn id="14" presetID="22" presetClass="entr" presetSubtype="4"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linds(horizontal)">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linds(horizontal)">
                                      <p:cBhvr>
                                        <p:cTn id="43" dur="500"/>
                                        <p:tgtEl>
                                          <p:spTgt spid="26"/>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linds(horizont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blinds(horizontal)">
                                      <p:cBhvr>
                                        <p:cTn id="62" dur="500"/>
                                        <p:tgtEl>
                                          <p:spTgt spid="30"/>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blinds(horizontal)">
                                      <p:cBhvr>
                                        <p:cTn id="65" dur="500"/>
                                        <p:tgtEl>
                                          <p:spTgt spid="10"/>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ppt_x"/>
                                          </p:val>
                                        </p:tav>
                                        <p:tav tm="100000">
                                          <p:val>
                                            <p:strVal val="#ppt_x"/>
                                          </p:val>
                                        </p:tav>
                                      </p:tavLst>
                                    </p:anim>
                                    <p:anim calcmode="lin" valueType="num">
                                      <p:cBhvr additive="base">
                                        <p:cTn id="7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blinds(horizontal)">
                                      <p:cBhvr>
                                        <p:cTn id="7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6" grpId="1"/>
      <p:bldP spid="8" grpId="0"/>
      <p:bldP spid="8" grpId="1"/>
      <p:bldP spid="26" grpId="0"/>
      <p:bldP spid="26" grpId="1"/>
      <p:bldP spid="30" grpId="0"/>
      <p:bldP spid="30" grpId="1"/>
      <p:bldP spid="4" grpId="0"/>
      <p:bldP spid="9" grpId="0"/>
      <p:bldP spid="9" grpId="1"/>
      <p:bldP spid="10" grpId="0"/>
      <p:bldP spid="10" grpId="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8"/>
          <a:stretch>
            <a:fillRect/>
          </a:stretch>
        </p:blipFill>
        <p:spPr>
          <a:xfrm>
            <a:off x="5275580" y="1001395"/>
            <a:ext cx="1472565" cy="936625"/>
          </a:xfrm>
          <a:prstGeom prst="rect">
            <a:avLst/>
          </a:prstGeom>
        </p:spPr>
      </p:pic>
      <p:sp>
        <p:nvSpPr>
          <p:cNvPr id="8" name="标题 7"/>
          <p:cNvSpPr>
            <a:spLocks noGrp="1"/>
          </p:cNvSpPr>
          <p:nvPr>
            <p:ph type="title"/>
            <p:custDataLst>
              <p:tags r:id="rId3"/>
            </p:custDataLst>
          </p:nvPr>
        </p:nvSpPr>
        <p:spPr>
          <a:xfrm>
            <a:off x="539750" y="1132205"/>
            <a:ext cx="11433175" cy="696595"/>
          </a:xfrm>
        </p:spPr>
        <p:txBody>
          <a:bodyPr>
            <a:noAutofit/>
          </a:bodyPr>
          <a:lstStyle/>
          <a:p>
            <a:pPr algn="just"/>
            <a:r>
              <a:rPr lang="en-US" altLang="zh-CN" sz="3600" dirty="0" smtClean="0">
                <a:solidFill>
                  <a:srgbClr val="00B050"/>
                </a:solidFill>
                <a:latin typeface="Times New Roman" panose="02020603050405020304" charset="0"/>
                <a:cs typeface="Times New Roman" panose="02020603050405020304" charset="0"/>
              </a:rPr>
              <a:t>2. Listen again. Answer the questions below.</a:t>
            </a:r>
          </a:p>
        </p:txBody>
      </p:sp>
      <p:sp>
        <p:nvSpPr>
          <p:cNvPr id="9" name="文本占位符 8"/>
          <p:cNvSpPr>
            <a:spLocks noGrp="1"/>
          </p:cNvSpPr>
          <p:nvPr>
            <p:ph type="body" idx="1"/>
            <p:custDataLst>
              <p:tags r:id="rId4"/>
            </p:custDataLst>
          </p:nvPr>
        </p:nvSpPr>
        <p:spPr>
          <a:xfrm>
            <a:off x="45084" y="1938020"/>
            <a:ext cx="12146915" cy="4768850"/>
          </a:xfrm>
          <a:ln>
            <a:noFill/>
          </a:ln>
        </p:spPr>
        <p:txBody>
          <a:bodyPr>
            <a:noAutofit/>
          </a:bodyPr>
          <a:lstStyle/>
          <a:p>
            <a:pPr algn="just">
              <a:lnSpc>
                <a:spcPct val="100000"/>
              </a:lnSpc>
            </a:pPr>
            <a:r>
              <a:rPr lang="en-US" altLang="zh-CN" sz="3200" b="1" dirty="0" smtClean="0">
                <a:solidFill>
                  <a:schemeClr val="tx1"/>
                </a:solidFill>
                <a:latin typeface="Times New Roman" panose="02020603050405020304" charset="0"/>
                <a:cs typeface="Times New Roman" panose="02020603050405020304" charset="0"/>
              </a:rPr>
              <a:t>1. Which Oscar has Tom Hanks won twice ?</a:t>
            </a:r>
            <a:endParaRPr lang="en-US" altLang="zh-CN" sz="2800" b="1" dirty="0" smtClean="0">
              <a:solidFill>
                <a:schemeClr val="tx1"/>
              </a:solidFill>
              <a:latin typeface="Times New Roman" panose="02020603050405020304" charset="0"/>
              <a:cs typeface="Times New Roman" panose="02020603050405020304" charset="0"/>
            </a:endParaRPr>
          </a:p>
          <a:p>
            <a:pPr algn="just">
              <a:lnSpc>
                <a:spcPct val="100000"/>
              </a:lnSpc>
            </a:pPr>
            <a:r>
              <a:rPr lang="en-US" altLang="zh-CN" sz="2800" b="1" dirty="0" smtClean="0">
                <a:solidFill>
                  <a:schemeClr val="tx1"/>
                </a:solidFill>
                <a:latin typeface="Times New Roman" panose="02020603050405020304" charset="0"/>
                <a:cs typeface="Times New Roman" panose="02020603050405020304" charset="0"/>
              </a:rPr>
              <a:t>_____________________________________________</a:t>
            </a:r>
          </a:p>
          <a:p>
            <a:pPr algn="just">
              <a:lnSpc>
                <a:spcPct val="100000"/>
              </a:lnSpc>
            </a:pPr>
            <a:r>
              <a:rPr lang="en-US" altLang="zh-CN" sz="3200" b="1" dirty="0" smtClean="0">
                <a:solidFill>
                  <a:schemeClr val="tx1"/>
                </a:solidFill>
                <a:latin typeface="Times New Roman" panose="02020603050405020304" charset="0"/>
                <a:cs typeface="Times New Roman" panose="02020603050405020304" charset="0"/>
              </a:rPr>
              <a:t>2. What do critics say about Tom Hanks?</a:t>
            </a:r>
            <a:endParaRPr lang="en-US" altLang="zh-CN" sz="2800" b="1" dirty="0" smtClean="0">
              <a:solidFill>
                <a:schemeClr val="tx1"/>
              </a:solidFill>
              <a:latin typeface="Times New Roman" panose="02020603050405020304" charset="0"/>
              <a:cs typeface="Times New Roman" panose="02020603050405020304" charset="0"/>
            </a:endParaRPr>
          </a:p>
          <a:p>
            <a:pPr algn="just">
              <a:lnSpc>
                <a:spcPct val="100000"/>
              </a:lnSpc>
            </a:pPr>
            <a:r>
              <a:rPr lang="en-US" altLang="zh-CN" sz="2800" b="1" dirty="0" smtClean="0">
                <a:solidFill>
                  <a:schemeClr val="tx1"/>
                </a:solidFill>
                <a:latin typeface="Times New Roman" panose="02020603050405020304" charset="0"/>
                <a:cs typeface="Times New Roman" panose="02020603050405020304" charset="0"/>
              </a:rPr>
              <a:t>_____________________________________________</a:t>
            </a:r>
          </a:p>
          <a:p>
            <a:pPr algn="just">
              <a:lnSpc>
                <a:spcPct val="100000"/>
              </a:lnSpc>
            </a:pPr>
            <a:r>
              <a:rPr lang="en-US" altLang="zh-CN" sz="3200" b="1" dirty="0" smtClean="0">
                <a:solidFill>
                  <a:schemeClr val="tx1"/>
                </a:solidFill>
                <a:latin typeface="Times New Roman" panose="02020603050405020304" charset="0"/>
                <a:cs typeface="Times New Roman" panose="02020603050405020304" charset="0"/>
              </a:rPr>
              <a:t>3. What role does Tom Hank play in </a:t>
            </a:r>
            <a:r>
              <a:rPr lang="en-US" altLang="zh-CN" sz="3200" b="1" i="1" dirty="0" smtClean="0">
                <a:solidFill>
                  <a:schemeClr val="tx1"/>
                </a:solidFill>
                <a:latin typeface="Times New Roman" panose="02020603050405020304" charset="0"/>
                <a:cs typeface="Times New Roman" panose="02020603050405020304" charset="0"/>
              </a:rPr>
              <a:t>Saving Private Ryan?</a:t>
            </a:r>
            <a:endParaRPr lang="en-US" altLang="zh-CN" sz="2800" b="1" i="1" dirty="0" smtClean="0">
              <a:solidFill>
                <a:schemeClr val="tx1"/>
              </a:solidFill>
              <a:latin typeface="Times New Roman" panose="02020603050405020304" charset="0"/>
              <a:cs typeface="Times New Roman" panose="02020603050405020304" charset="0"/>
            </a:endParaRPr>
          </a:p>
          <a:p>
            <a:pPr algn="just">
              <a:lnSpc>
                <a:spcPct val="100000"/>
              </a:lnSpc>
            </a:pPr>
            <a:r>
              <a:rPr lang="en-US" altLang="zh-CN" sz="2800" b="1" i="1" dirty="0" smtClean="0">
                <a:solidFill>
                  <a:schemeClr val="tx1"/>
                </a:solidFill>
                <a:latin typeface="Times New Roman" panose="02020603050405020304" charset="0"/>
                <a:cs typeface="Times New Roman" panose="02020603050405020304" charset="0"/>
              </a:rPr>
              <a:t>_____________________________________________</a:t>
            </a:r>
          </a:p>
          <a:p>
            <a:pPr algn="just">
              <a:lnSpc>
                <a:spcPct val="100000"/>
              </a:lnSpc>
            </a:pPr>
            <a:r>
              <a:rPr lang="en-US" altLang="zh-CN" sz="3200" b="1" dirty="0" smtClean="0">
                <a:solidFill>
                  <a:schemeClr val="tx1"/>
                </a:solidFill>
                <a:latin typeface="Times New Roman" panose="02020603050405020304" charset="0"/>
                <a:cs typeface="Times New Roman" panose="02020603050405020304" charset="0"/>
              </a:rPr>
              <a:t>4.Why </a:t>
            </a:r>
            <a:r>
              <a:rPr lang="en-US" altLang="zh-CN" sz="3200" b="1" dirty="0" smtClean="0">
                <a:solidFill>
                  <a:schemeClr val="tx1"/>
                </a:solidFill>
                <a:latin typeface="Times New Roman" panose="02020603050405020304" charset="0"/>
                <a:cs typeface="Times New Roman" panose="02020603050405020304" charset="0"/>
              </a:rPr>
              <a:t>does Nick's father </a:t>
            </a:r>
            <a:r>
              <a:rPr lang="en-US" altLang="zh-CN" sz="3200" b="1" dirty="0" err="1" smtClean="0">
                <a:solidFill>
                  <a:schemeClr val="tx1"/>
                </a:solidFill>
                <a:latin typeface="Times New Roman" panose="02020603050405020304" charset="0"/>
                <a:cs typeface="Times New Roman" panose="02020603050405020304" charset="0"/>
              </a:rPr>
              <a:t>recommend</a:t>
            </a:r>
            <a:r>
              <a:rPr lang="en-US" altLang="zh-CN" sz="3200" b="1" i="1" dirty="0" err="1" smtClean="0">
                <a:solidFill>
                  <a:schemeClr val="tx1"/>
                </a:solidFill>
                <a:latin typeface="Times New Roman" panose="02020603050405020304" charset="0"/>
                <a:cs typeface="Times New Roman" panose="02020603050405020304" charset="0"/>
              </a:rPr>
              <a:t>You've</a:t>
            </a:r>
            <a:r>
              <a:rPr lang="en-US" altLang="zh-CN" sz="3200" b="1" i="1" dirty="0" smtClean="0">
                <a:solidFill>
                  <a:schemeClr val="tx1"/>
                </a:solidFill>
                <a:latin typeface="Times New Roman" panose="02020603050405020304" charset="0"/>
                <a:cs typeface="Times New Roman" panose="02020603050405020304" charset="0"/>
              </a:rPr>
              <a:t> </a:t>
            </a:r>
            <a:r>
              <a:rPr lang="en-US" altLang="zh-CN" sz="3200" b="1" i="1" dirty="0" smtClean="0">
                <a:solidFill>
                  <a:schemeClr val="tx1"/>
                </a:solidFill>
                <a:latin typeface="Times New Roman" panose="02020603050405020304" charset="0"/>
                <a:cs typeface="Times New Roman" panose="02020603050405020304" charset="0"/>
              </a:rPr>
              <a:t>Got Mail </a:t>
            </a:r>
            <a:r>
              <a:rPr lang="en-US" altLang="zh-CN" sz="3200" b="1" dirty="0" smtClean="0">
                <a:solidFill>
                  <a:schemeClr val="tx1"/>
                </a:solidFill>
                <a:latin typeface="Times New Roman" panose="02020603050405020304" charset="0"/>
                <a:cs typeface="Times New Roman" panose="02020603050405020304" charset="0"/>
              </a:rPr>
              <a:t>to Nick?</a:t>
            </a:r>
            <a:endParaRPr lang="en-US" altLang="zh-CN" sz="2800" b="1" dirty="0" smtClean="0">
              <a:solidFill>
                <a:schemeClr val="tx1"/>
              </a:solidFill>
              <a:latin typeface="Times New Roman" panose="02020603050405020304" charset="0"/>
              <a:cs typeface="Times New Roman" panose="02020603050405020304" charset="0"/>
            </a:endParaRPr>
          </a:p>
          <a:p>
            <a:pPr algn="just">
              <a:lnSpc>
                <a:spcPct val="100000"/>
              </a:lnSpc>
            </a:pPr>
            <a:r>
              <a:rPr lang="en-US" altLang="zh-CN" sz="2800" b="1" dirty="0" smtClean="0">
                <a:solidFill>
                  <a:schemeClr val="tx1"/>
                </a:solidFill>
                <a:latin typeface="Times New Roman" panose="02020603050405020304" charset="0"/>
                <a:cs typeface="Times New Roman" panose="02020603050405020304" charset="0"/>
              </a:rPr>
              <a:t>_____________________________________________</a:t>
            </a:r>
          </a:p>
          <a:p>
            <a:pPr algn="just">
              <a:lnSpc>
                <a:spcPct val="100000"/>
              </a:lnSpc>
            </a:pPr>
            <a:endParaRPr lang="en-US" altLang="zh-CN" sz="2800" b="1" dirty="0" smtClean="0">
              <a:solidFill>
                <a:schemeClr val="tx1"/>
              </a:solidFill>
              <a:latin typeface="Times New Roman" panose="02020603050405020304" charset="0"/>
              <a:cs typeface="Times New Roman" panose="02020603050405020304" charset="0"/>
            </a:endParaRPr>
          </a:p>
          <a:p>
            <a:pPr algn="just"/>
            <a:r>
              <a:rPr lang="en-US" altLang="zh-CN" sz="2800" b="1" dirty="0" smtClean="0">
                <a:solidFill>
                  <a:schemeClr val="tx1"/>
                </a:solidFill>
                <a:latin typeface="Times New Roman" panose="02020603050405020304" charset="0"/>
                <a:cs typeface="Times New Roman" panose="02020603050405020304" charset="0"/>
              </a:rPr>
              <a:t> </a:t>
            </a:r>
          </a:p>
        </p:txBody>
      </p:sp>
      <p:sp>
        <p:nvSpPr>
          <p:cNvPr id="2" name="Text Box 1"/>
          <p:cNvSpPr txBox="1"/>
          <p:nvPr/>
        </p:nvSpPr>
        <p:spPr>
          <a:xfrm>
            <a:off x="368935" y="2432050"/>
            <a:ext cx="8590915" cy="5835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sz="3200" b="1" noProof="0" dirty="0">
                <a:ln w="1905"/>
                <a:gradFill>
                  <a:gsLst>
                    <a:gs pos="0">
                      <a:srgbClr val="012D86"/>
                    </a:gs>
                    <a:gs pos="100000">
                      <a:srgbClr val="0E2557"/>
                    </a:gs>
                  </a:gsLst>
                  <a:lin scaled="0"/>
                </a:gradFill>
                <a:effectLst>
                  <a:innerShdw blurRad="69850" dist="43180" dir="5400000">
                    <a:srgbClr val="000000">
                      <a:alpha val="65000"/>
                    </a:srgbClr>
                  </a:innerShdw>
                </a:effectLst>
                <a:uLnTx/>
                <a:uFillTx/>
                <a:latin typeface="Arial" panose="020B0604020202020204" pitchFamily="34" charset="0"/>
                <a:ea typeface="SimSun" panose="02010600030101010101" pitchFamily="2" charset="-122"/>
                <a:cs typeface="Arial" panose="020B0604020202020204" pitchFamily="34" charset="0"/>
                <a:sym typeface="+mn-ea"/>
              </a:rPr>
              <a:t>He has won the Oscar for best actor twice .</a:t>
            </a:r>
          </a:p>
        </p:txBody>
      </p:sp>
      <p:sp>
        <p:nvSpPr>
          <p:cNvPr id="3" name="Text Box 2"/>
          <p:cNvSpPr txBox="1"/>
          <p:nvPr/>
        </p:nvSpPr>
        <p:spPr>
          <a:xfrm>
            <a:off x="368935" y="3624421"/>
            <a:ext cx="10895330" cy="583565"/>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Tx/>
              <a:buNone/>
              <a:defRPr/>
            </a:pPr>
            <a:r>
              <a:rPr lang="it-IT" sz="3200" b="1" noProof="0" dirty="0">
                <a:ln w="1905"/>
                <a:gradFill>
                  <a:gsLst>
                    <a:gs pos="0">
                      <a:srgbClr val="012D86"/>
                    </a:gs>
                    <a:gs pos="100000">
                      <a:srgbClr val="0E2557"/>
                    </a:gs>
                  </a:gsLst>
                  <a:lin scaled="0"/>
                </a:gradFill>
                <a:effectLst>
                  <a:innerShdw blurRad="69850" dist="43180" dir="5400000">
                    <a:srgbClr val="000000">
                      <a:alpha val="65000"/>
                    </a:srgbClr>
                  </a:innerShdw>
                </a:effectLst>
                <a:uLnTx/>
                <a:uFillTx/>
                <a:latin typeface="Arial" panose="020B0604020202020204" pitchFamily="34" charset="0"/>
                <a:ea typeface="SimSun" panose="02010600030101010101" pitchFamily="2" charset="-122"/>
                <a:cs typeface="Arial" panose="020B0604020202020204" pitchFamily="34" charset="0"/>
                <a:sym typeface="+mn-ea"/>
              </a:rPr>
              <a:t>They say he is one of the best actor in Hollywood.</a:t>
            </a:r>
          </a:p>
        </p:txBody>
      </p:sp>
      <p:sp>
        <p:nvSpPr>
          <p:cNvPr id="4" name="Text Box 3"/>
          <p:cNvSpPr txBox="1"/>
          <p:nvPr/>
        </p:nvSpPr>
        <p:spPr>
          <a:xfrm>
            <a:off x="446722" y="4831397"/>
            <a:ext cx="11130280" cy="5835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sz="3200" b="1" noProof="0" dirty="0">
                <a:ln w="1905"/>
                <a:gradFill>
                  <a:gsLst>
                    <a:gs pos="0">
                      <a:srgbClr val="012D86"/>
                    </a:gs>
                    <a:gs pos="100000">
                      <a:srgbClr val="0E2557"/>
                    </a:gs>
                  </a:gsLst>
                  <a:lin scaled="0"/>
                </a:gradFill>
                <a:effectLst>
                  <a:innerShdw blurRad="69850" dist="43180" dir="5400000">
                    <a:srgbClr val="000000">
                      <a:alpha val="65000"/>
                    </a:srgbClr>
                  </a:innerShdw>
                </a:effectLst>
                <a:uLnTx/>
                <a:uFillTx/>
                <a:latin typeface="Arial" panose="020B0604020202020204" pitchFamily="34" charset="0"/>
                <a:ea typeface="SimSun" panose="02010600030101010101" pitchFamily="2" charset="-122"/>
                <a:cs typeface="Arial" panose="020B0604020202020204" pitchFamily="34" charset="0"/>
                <a:sym typeface="+mn-ea"/>
              </a:rPr>
              <a:t>He play the role of a soldier in Saving Ptivate Ryan .</a:t>
            </a:r>
          </a:p>
        </p:txBody>
      </p:sp>
      <p:sp>
        <p:nvSpPr>
          <p:cNvPr id="5" name="Text Box 4"/>
          <p:cNvSpPr txBox="1"/>
          <p:nvPr/>
        </p:nvSpPr>
        <p:spPr>
          <a:xfrm>
            <a:off x="435610" y="5990272"/>
            <a:ext cx="10447655" cy="5835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sz="3200" b="1" noProof="0" dirty="0">
                <a:ln w="1905"/>
                <a:gradFill>
                  <a:gsLst>
                    <a:gs pos="0">
                      <a:srgbClr val="012D86"/>
                    </a:gs>
                    <a:gs pos="100000">
                      <a:srgbClr val="0E2557"/>
                    </a:gs>
                  </a:gsLst>
                  <a:lin scaled="0"/>
                </a:gradFill>
                <a:effectLst>
                  <a:innerShdw blurRad="69850" dist="43180" dir="5400000">
                    <a:srgbClr val="000000">
                      <a:alpha val="65000"/>
                    </a:srgbClr>
                  </a:innerShdw>
                </a:effectLst>
                <a:uLnTx/>
                <a:uFillTx/>
                <a:latin typeface="Arial" panose="020B0604020202020204" pitchFamily="34" charset="0"/>
                <a:ea typeface="SimSun" panose="02010600030101010101" pitchFamily="2" charset="-122"/>
                <a:cs typeface="Arial" panose="020B0604020202020204" pitchFamily="34" charset="0"/>
                <a:sym typeface="+mn-ea"/>
              </a:rPr>
              <a:t>Because it is one of the best comedies in the 1990.</a:t>
            </a:r>
          </a:p>
        </p:txBody>
      </p:sp>
      <p:sp>
        <p:nvSpPr>
          <p:cNvPr id="10" name="标题 2"/>
          <p:cNvSpPr txBox="1">
            <a:spLocks/>
          </p:cNvSpPr>
          <p:nvPr>
            <p:custDataLst>
              <p:tags r:id="rId5"/>
            </p:custDataLst>
          </p:nvPr>
        </p:nvSpPr>
        <p:spPr>
          <a:xfrm>
            <a:off x="4239259" y="100319"/>
            <a:ext cx="4034155" cy="898853"/>
          </a:xfrm>
          <a:prstGeom prst="rect">
            <a:avLst/>
          </a:prstGeom>
          <a:ln w="38100">
            <a:solidFill>
              <a:srgbClr val="7030A0"/>
            </a:solidFill>
          </a:ln>
        </p:spPr>
        <p:txBody>
          <a:bodyPr vert="horz" lIns="90170" tIns="46990" rIns="90170" bIns="46990" rtlCol="0" anchor="ctr" anchorCtr="0">
            <a:noAutofit/>
          </a:bodyPr>
          <a:lstStyle>
            <a:lvl1pPr algn="l" defTabSz="914400" rtl="0" eaLnBrk="1" fontAlgn="auto" latinLnBrk="0" hangingPunct="1">
              <a:lnSpc>
                <a:spcPct val="100000"/>
              </a:lnSpc>
              <a:spcBef>
                <a:spcPct val="0"/>
              </a:spcBef>
              <a:buNone/>
              <a:defRPr sz="3200" b="1" u="none" strike="noStrike" kern="1200" cap="none" spc="200" normalizeH="0" baseline="0">
                <a:solidFill>
                  <a:schemeClr val="tx1">
                    <a:lumMod val="85000"/>
                    <a:lumOff val="15000"/>
                  </a:schemeClr>
                </a:solidFill>
                <a:uFillTx/>
                <a:latin typeface="Arial" panose="020B0604020202020204" pitchFamily="34" charset="0"/>
                <a:ea typeface="Arial" panose="020B0604020202020204" pitchFamily="34" charset="0"/>
                <a:cs typeface="+mj-cs"/>
              </a:defRPr>
            </a:lvl1pPr>
          </a:lstStyle>
          <a:p>
            <a:pPr algn="ctr"/>
            <a:r>
              <a:rPr lang="vi-VN" altLang="zh-CN" sz="2800" i="1" u="sng"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Unit8:</a:t>
            </a:r>
            <a:r>
              <a:rPr lang="vi-VN" altLang="zh-CN" sz="2800" i="1"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  </a:t>
            </a:r>
            <a:r>
              <a:rPr lang="vi-VN" altLang="zh-CN" sz="3600"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FILMS</a:t>
            </a:r>
          </a:p>
          <a:p>
            <a:pPr algn="ctr"/>
            <a:r>
              <a:rPr lang="vi-VN" altLang="zh-CN" dirty="0" smtClean="0">
                <a:ln w="12700">
                  <a:noFill/>
                  <a:prstDash val="solid"/>
                </a:ln>
                <a:solidFill>
                  <a:srgbClr val="7030A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Skill 2</a:t>
            </a:r>
            <a:endParaRPr lang="en-US" altLang="zh-CN" dirty="0" smtClean="0">
              <a:ln w="12700">
                <a:noFill/>
                <a:prstDash val="solid"/>
              </a:ln>
              <a:solidFill>
                <a:srgbClr val="7030A0"/>
              </a:solidFill>
              <a:effectLst>
                <a:outerShdw dist="38100" dir="2640000" algn="bl" rotWithShape="0">
                  <a:schemeClr val="tx2">
                    <a:lumMod val="75000"/>
                  </a:schemeClr>
                </a:outerShdw>
              </a:effectLst>
              <a:latin typeface="Times New Roman" panose="02020603050405020304" charset="0"/>
              <a:cs typeface="Times New Roman" panose="02020603050405020304" charset="0"/>
            </a:endParaRPr>
          </a:p>
        </p:txBody>
      </p:sp>
      <p:sp>
        <p:nvSpPr>
          <p:cNvPr id="12" name="WordArt 21"/>
          <p:cNvSpPr>
            <a:spLocks noChangeArrowheads="1" noChangeShapeType="1" noTextEdit="1"/>
          </p:cNvSpPr>
          <p:nvPr/>
        </p:nvSpPr>
        <p:spPr bwMode="auto">
          <a:xfrm>
            <a:off x="9991725" y="8079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2"/>
                                        </p:tgtEl>
                                        <p:attrNameLst>
                                          <p:attrName>style.color</p:attrName>
                                        </p:attrNameLst>
                                      </p:cBhvr>
                                      <p:by>
                                        <p:hsl h="7200000" s="0" l="0"/>
                                      </p:by>
                                    </p:animClr>
                                    <p:animClr clrSpc="hsl" dir="cw">
                                      <p:cBhvr>
                                        <p:cTn id="7" dur="500" fill="hold"/>
                                        <p:tgtEl>
                                          <p:spTgt spid="12"/>
                                        </p:tgtEl>
                                        <p:attrNameLst>
                                          <p:attrName>fillcolor</p:attrName>
                                        </p:attrNameLst>
                                      </p:cBhvr>
                                      <p:by>
                                        <p:hsl h="7200000" s="0" l="0"/>
                                      </p:by>
                                    </p:animClr>
                                    <p:animClr clrSpc="hsl" dir="cw">
                                      <p:cBhvr>
                                        <p:cTn id="8" dur="500" fill="hold"/>
                                        <p:tgtEl>
                                          <p:spTgt spid="12"/>
                                        </p:tgtEl>
                                        <p:attrNameLst>
                                          <p:attrName>stroke.color</p:attrName>
                                        </p:attrNameLst>
                                      </p:cBhvr>
                                      <p:by>
                                        <p:hsl h="7200000" s="0" l="0"/>
                                      </p:by>
                                    </p:animClr>
                                    <p:set>
                                      <p:cBhvr>
                                        <p:cTn id="9" dur="500" fill="hold"/>
                                        <p:tgtEl>
                                          <p:spTgt spid="1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linds(horizontal)">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linds(horizontal)">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97"/>
          <p:cNvSpPr txBox="1"/>
          <p:nvPr>
            <p:custDataLst>
              <p:tags r:id="rId2"/>
            </p:custDataLst>
          </p:nvPr>
        </p:nvSpPr>
        <p:spPr>
          <a:xfrm>
            <a:off x="0" y="354647"/>
            <a:ext cx="3706495" cy="749935"/>
          </a:xfrm>
          <a:prstGeom prst="rect">
            <a:avLst/>
          </a:prstGeom>
          <a:noFill/>
        </p:spPr>
        <p:txBody>
          <a:bodyPr wrap="square" lIns="102974" tIns="0" rIns="102974" bIns="0" rtlCol="0" anchor="ctr" anchorCtr="0">
            <a:normAutofit/>
          </a:bodyPr>
          <a:lstStyle/>
          <a:p>
            <a:pPr marL="571500" indent="-571500" algn="ctr" fontAlgn="auto">
              <a:lnSpc>
                <a:spcPct val="100000"/>
              </a:lnSpc>
              <a:buFont typeface="Wingdings" panose="05000000000000000000" charset="0"/>
              <a:buChar char="v"/>
            </a:pPr>
            <a:r>
              <a:rPr lang="en-US" altLang="zh-CN" sz="4800" b="1" dirty="0" smtClean="0">
                <a:solidFill>
                  <a:srgbClr val="00B050"/>
                </a:solidFill>
                <a:latin typeface="Times New Roman" panose="02020603050405020304" charset="0"/>
                <a:ea typeface="Arial" panose="020B0604020202020204" pitchFamily="34" charset="0"/>
                <a:cs typeface="Times New Roman" panose="02020603050405020304" charset="0"/>
              </a:rPr>
              <a:t> Writing</a:t>
            </a:r>
          </a:p>
        </p:txBody>
      </p:sp>
      <p:sp>
        <p:nvSpPr>
          <p:cNvPr id="5" name="TextBox 97"/>
          <p:cNvSpPr txBox="1"/>
          <p:nvPr>
            <p:custDataLst>
              <p:tags r:id="rId3"/>
            </p:custDataLst>
          </p:nvPr>
        </p:nvSpPr>
        <p:spPr>
          <a:xfrm>
            <a:off x="122555" y="956945"/>
            <a:ext cx="10975975" cy="828040"/>
          </a:xfrm>
          <a:prstGeom prst="rect">
            <a:avLst/>
          </a:prstGeom>
          <a:noFill/>
        </p:spPr>
        <p:txBody>
          <a:bodyPr wrap="square" lIns="102974" tIns="0" rIns="102974" bIns="0" rtlCol="0" anchor="ctr" anchorCtr="0"/>
          <a:lstStyle/>
          <a:p>
            <a:pPr algn="just" fontAlgn="auto">
              <a:lnSpc>
                <a:spcPct val="100000"/>
              </a:lnSpc>
            </a:pPr>
            <a:r>
              <a:rPr lang="en-US" altLang="zh-CN" sz="3600" b="1" dirty="0" smtClean="0">
                <a:solidFill>
                  <a:srgbClr val="0070C0"/>
                </a:solidFill>
                <a:latin typeface="Times New Roman" panose="02020603050405020304" charset="0"/>
                <a:ea typeface="Arial" panose="020B0604020202020204" pitchFamily="34" charset="0"/>
                <a:cs typeface="Times New Roman" panose="02020603050405020304" charset="0"/>
              </a:rPr>
              <a:t>3. Make notes about one of your favourite films.</a:t>
            </a:r>
          </a:p>
        </p:txBody>
      </p:sp>
      <p:sp>
        <p:nvSpPr>
          <p:cNvPr id="6" name="Rectangles 5"/>
          <p:cNvSpPr/>
          <p:nvPr/>
        </p:nvSpPr>
        <p:spPr>
          <a:xfrm>
            <a:off x="859155" y="1576705"/>
            <a:ext cx="10831830" cy="8724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a:solidFill>
                  <a:schemeClr val="tx1"/>
                </a:solidFill>
                <a:latin typeface="Times New Roman" panose="02020603050405020304" charset="0"/>
                <a:cs typeface="Times New Roman" panose="02020603050405020304" charset="0"/>
              </a:rPr>
              <a:t>Name of film, type of film, and actors or director</a:t>
            </a:r>
          </a:p>
        </p:txBody>
      </p:sp>
      <p:sp>
        <p:nvSpPr>
          <p:cNvPr id="9" name="Rectangles 8"/>
          <p:cNvSpPr/>
          <p:nvPr/>
        </p:nvSpPr>
        <p:spPr>
          <a:xfrm>
            <a:off x="859155" y="2654935"/>
            <a:ext cx="10831830" cy="1040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a:solidFill>
                  <a:schemeClr val="tx1"/>
                </a:solidFill>
                <a:latin typeface="Times New Roman" panose="02020603050405020304" charset="0"/>
                <a:cs typeface="Times New Roman" panose="02020603050405020304" charset="0"/>
              </a:rPr>
              <a:t>The plot: What happens in the film? How is the film? ( gripping/ moving/ hilarious) What about the ending?</a:t>
            </a:r>
          </a:p>
        </p:txBody>
      </p:sp>
      <p:sp>
        <p:nvSpPr>
          <p:cNvPr id="10" name="Rectangles 9"/>
          <p:cNvSpPr/>
          <p:nvPr/>
        </p:nvSpPr>
        <p:spPr>
          <a:xfrm>
            <a:off x="859155" y="3922395"/>
            <a:ext cx="10831830" cy="1040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a:solidFill>
                  <a:schemeClr val="tx1"/>
                </a:solidFill>
                <a:latin typeface="Times New Roman" panose="02020603050405020304" charset="0"/>
                <a:cs typeface="Times New Roman" panose="02020603050405020304" charset="0"/>
              </a:rPr>
              <a:t>Other aspects of the film, the acting, the music, the special effects, the visuals, etc.</a:t>
            </a:r>
          </a:p>
        </p:txBody>
      </p:sp>
      <p:sp>
        <p:nvSpPr>
          <p:cNvPr id="11" name="Rectangles 10"/>
          <p:cNvSpPr/>
          <p:nvPr/>
        </p:nvSpPr>
        <p:spPr>
          <a:xfrm>
            <a:off x="859155" y="5235575"/>
            <a:ext cx="10831830" cy="1040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a:solidFill>
                  <a:schemeClr val="tx1"/>
                </a:solidFill>
                <a:latin typeface="Times New Roman" panose="02020603050405020304" charset="0"/>
                <a:cs typeface="Times New Roman" panose="02020603050405020304" charset="0"/>
              </a:rPr>
              <a:t>Critics' review, your overall opinion.</a:t>
            </a:r>
          </a:p>
        </p:txBody>
      </p:sp>
      <p:sp>
        <p:nvSpPr>
          <p:cNvPr id="8" name="标题 2"/>
          <p:cNvSpPr txBox="1">
            <a:spLocks/>
          </p:cNvSpPr>
          <p:nvPr>
            <p:custDataLst>
              <p:tags r:id="rId4"/>
            </p:custDataLst>
          </p:nvPr>
        </p:nvSpPr>
        <p:spPr>
          <a:xfrm>
            <a:off x="4443020" y="26188"/>
            <a:ext cx="4034155" cy="898853"/>
          </a:xfrm>
          <a:prstGeom prst="rect">
            <a:avLst/>
          </a:prstGeom>
          <a:ln w="38100">
            <a:solidFill>
              <a:srgbClr val="7030A0"/>
            </a:solidFill>
          </a:ln>
        </p:spPr>
        <p:txBody>
          <a:bodyPr vert="horz" lIns="90170" tIns="46990" rIns="90170" bIns="46990" rtlCol="0" anchor="ctr" anchorCtr="0">
            <a:noAutofit/>
          </a:bodyPr>
          <a:lstStyle>
            <a:lvl1pPr algn="l" defTabSz="914400" rtl="0" eaLnBrk="1" fontAlgn="auto" latinLnBrk="0" hangingPunct="1">
              <a:lnSpc>
                <a:spcPct val="100000"/>
              </a:lnSpc>
              <a:spcBef>
                <a:spcPct val="0"/>
              </a:spcBef>
              <a:buNone/>
              <a:defRPr sz="3200" b="1" u="none" strike="noStrike" kern="1200" cap="none" spc="200" normalizeH="0" baseline="0">
                <a:solidFill>
                  <a:schemeClr val="tx1">
                    <a:lumMod val="85000"/>
                    <a:lumOff val="15000"/>
                  </a:schemeClr>
                </a:solidFill>
                <a:uFillTx/>
                <a:latin typeface="Arial" panose="020B0604020202020204" pitchFamily="34" charset="0"/>
                <a:ea typeface="Arial" panose="020B0604020202020204" pitchFamily="34" charset="0"/>
                <a:cs typeface="+mj-cs"/>
              </a:defRPr>
            </a:lvl1pPr>
          </a:lstStyle>
          <a:p>
            <a:pPr algn="ctr"/>
            <a:r>
              <a:rPr lang="vi-VN" altLang="zh-CN" sz="2800" i="1" u="sng"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Unit8:</a:t>
            </a:r>
            <a:r>
              <a:rPr lang="vi-VN" altLang="zh-CN" sz="2800" i="1"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  </a:t>
            </a:r>
            <a:r>
              <a:rPr lang="vi-VN" altLang="zh-CN" sz="3600" dirty="0" smtClean="0">
                <a:ln w="12700">
                  <a:noFill/>
                  <a:prstDash val="solid"/>
                </a:ln>
                <a:solidFill>
                  <a:srgbClr val="FF000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FILMS</a:t>
            </a:r>
          </a:p>
          <a:p>
            <a:pPr algn="ctr"/>
            <a:r>
              <a:rPr lang="vi-VN" altLang="zh-CN" dirty="0" smtClean="0">
                <a:ln w="12700">
                  <a:noFill/>
                  <a:prstDash val="solid"/>
                </a:ln>
                <a:solidFill>
                  <a:srgbClr val="7030A0"/>
                </a:solidFill>
                <a:effectLst>
                  <a:outerShdw dist="38100" dir="2640000" algn="bl" rotWithShape="0">
                    <a:schemeClr val="tx2">
                      <a:lumMod val="75000"/>
                    </a:schemeClr>
                  </a:outerShdw>
                </a:effectLst>
                <a:latin typeface="Times New Roman" panose="02020603050405020304" charset="0"/>
                <a:cs typeface="Times New Roman" panose="02020603050405020304" charset="0"/>
              </a:rPr>
              <a:t>Skill 2</a:t>
            </a:r>
            <a:endParaRPr lang="en-US" altLang="zh-CN" dirty="0" smtClean="0">
              <a:ln w="12700">
                <a:noFill/>
                <a:prstDash val="solid"/>
              </a:ln>
              <a:solidFill>
                <a:srgbClr val="7030A0"/>
              </a:solidFill>
              <a:effectLst>
                <a:outerShdw dist="38100" dir="2640000" algn="bl" rotWithShape="0">
                  <a:schemeClr val="tx2">
                    <a:lumMod val="75000"/>
                  </a:schemeClr>
                </a:outerShdw>
              </a:effectLst>
              <a:latin typeface="Times New Roman" panose="02020603050405020304" charset="0"/>
              <a:cs typeface="Times New Roman" panose="02020603050405020304" charset="0"/>
            </a:endParaRPr>
          </a:p>
        </p:txBody>
      </p:sp>
      <p:sp>
        <p:nvSpPr>
          <p:cNvPr id="12" name="TextBox 11"/>
          <p:cNvSpPr txBox="1"/>
          <p:nvPr/>
        </p:nvSpPr>
        <p:spPr>
          <a:xfrm>
            <a:off x="5486400" y="6298580"/>
            <a:ext cx="9836839" cy="36933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13" name="WordArt 21"/>
          <p:cNvSpPr>
            <a:spLocks noChangeArrowheads="1" noChangeShapeType="1" noTextEdit="1"/>
          </p:cNvSpPr>
          <p:nvPr/>
        </p:nvSpPr>
        <p:spPr bwMode="auto">
          <a:xfrm>
            <a:off x="9994900" y="111284"/>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3"/>
                                        </p:tgtEl>
                                        <p:attrNameLst>
                                          <p:attrName>style.color</p:attrName>
                                        </p:attrNameLst>
                                      </p:cBhvr>
                                      <p:by>
                                        <p:hsl h="7200000" s="0" l="0"/>
                                      </p:by>
                                    </p:animClr>
                                    <p:animClr clrSpc="hsl" dir="cw">
                                      <p:cBhvr>
                                        <p:cTn id="7" dur="500" fill="hold"/>
                                        <p:tgtEl>
                                          <p:spTgt spid="13"/>
                                        </p:tgtEl>
                                        <p:attrNameLst>
                                          <p:attrName>fillcolor</p:attrName>
                                        </p:attrNameLst>
                                      </p:cBhvr>
                                      <p:by>
                                        <p:hsl h="7200000" s="0" l="0"/>
                                      </p:by>
                                    </p:animClr>
                                    <p:animClr clrSpc="hsl" dir="cw">
                                      <p:cBhvr>
                                        <p:cTn id="8" dur="500" fill="hold"/>
                                        <p:tgtEl>
                                          <p:spTgt spid="13"/>
                                        </p:tgtEl>
                                        <p:attrNameLst>
                                          <p:attrName>stroke.color</p:attrName>
                                        </p:attrNameLst>
                                      </p:cBhvr>
                                      <p:by>
                                        <p:hsl h="7200000" s="0" l="0"/>
                                      </p:by>
                                    </p:animClr>
                                    <p:set>
                                      <p:cBhvr>
                                        <p:cTn id="9" dur="500" fill="hold"/>
                                        <p:tgtEl>
                                          <p:spTgt spid="13"/>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12"/>
                                        </p:tgtEl>
                                        <p:attrNameLst>
                                          <p:attrName>ppt_x</p:attrName>
                                        </p:attrNameLst>
                                      </p:cBhvr>
                                      <p:tavLst>
                                        <p:tav tm="0">
                                          <p:val>
                                            <p:strVal val="ppt_x"/>
                                          </p:val>
                                        </p:tav>
                                        <p:tav tm="100000">
                                          <p:val>
                                            <p:strVal val="0-ppt_w/2"/>
                                          </p:val>
                                        </p:tav>
                                      </p:tavLst>
                                    </p:anim>
                                    <p:anim calcmode="lin" valueType="num">
                                      <p:cBhvr additive="base">
                                        <p:cTn id="12" dur="15000"/>
                                        <p:tgtEl>
                                          <p:spTgt spid="12"/>
                                        </p:tgtEl>
                                        <p:attrNameLst>
                                          <p:attrName>ppt_y</p:attrName>
                                        </p:attrNameLst>
                                      </p:cBhvr>
                                      <p:tavLst>
                                        <p:tav tm="0">
                                          <p:val>
                                            <p:strVal val="ppt_y"/>
                                          </p:val>
                                        </p:tav>
                                        <p:tav tm="100000">
                                          <p:val>
                                            <p:strVal val="ppt_y"/>
                                          </p:val>
                                        </p:tav>
                                      </p:tavLst>
                                    </p:anim>
                                    <p:set>
                                      <p:cBhvr>
                                        <p:cTn id="13" dur="1" fill="hold">
                                          <p:stCondLst>
                                            <p:cond delay="14999"/>
                                          </p:stCondLst>
                                        </p:cTn>
                                        <p:tgtEl>
                                          <p:spTgt spid="12"/>
                                        </p:tgtEl>
                                        <p:attrNameLst>
                                          <p:attrName>style.visibility</p:attrName>
                                        </p:attrNameLst>
                                      </p:cBhvr>
                                      <p:to>
                                        <p:strVal val="hidden"/>
                                      </p:to>
                                    </p:set>
                                  </p:childTnLst>
                                </p:cTn>
                              </p:par>
                              <p:par>
                                <p:cTn id="14" presetID="2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6" grpId="0" animBg="1"/>
      <p:bldP spid="6" grpId="1" animBg="1"/>
      <p:bldP spid="9" grpId="0" animBg="1"/>
      <p:bldP spid="9" grpId="1" animBg="1"/>
      <p:bldP spid="10" grpId="0" animBg="1"/>
      <p:bldP spid="10" grpId="1" animBg="1"/>
      <p:bldP spid="11" grpId="0" animBg="1"/>
      <p:bldP spid="11" grpId="1"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97"/>
          <p:cNvSpPr txBox="1"/>
          <p:nvPr>
            <p:custDataLst>
              <p:tags r:id="rId2"/>
            </p:custDataLst>
          </p:nvPr>
        </p:nvSpPr>
        <p:spPr>
          <a:xfrm>
            <a:off x="122555" y="-1270"/>
            <a:ext cx="3046095" cy="749935"/>
          </a:xfrm>
          <a:prstGeom prst="rect">
            <a:avLst/>
          </a:prstGeom>
          <a:noFill/>
        </p:spPr>
        <p:txBody>
          <a:bodyPr wrap="square" lIns="102974" tIns="0" rIns="102974" bIns="0" rtlCol="0" anchor="ctr" anchorCtr="0">
            <a:normAutofit/>
          </a:bodyPr>
          <a:lstStyle/>
          <a:p>
            <a:pPr marL="571500" indent="-571500" algn="ctr" fontAlgn="auto">
              <a:lnSpc>
                <a:spcPct val="100000"/>
              </a:lnSpc>
              <a:buFont typeface="Wingdings" panose="05000000000000000000" charset="0"/>
              <a:buChar char="v"/>
            </a:pPr>
            <a:r>
              <a:rPr lang="en-US" altLang="zh-CN" sz="4800" b="1" dirty="0" smtClean="0">
                <a:solidFill>
                  <a:srgbClr val="00B050"/>
                </a:solidFill>
                <a:latin typeface="Times New Roman" panose="02020603050405020304" charset="0"/>
                <a:ea typeface="Arial" panose="020B0604020202020204" pitchFamily="34" charset="0"/>
                <a:cs typeface="Times New Roman" panose="02020603050405020304" charset="0"/>
              </a:rPr>
              <a:t> Writing.</a:t>
            </a:r>
          </a:p>
        </p:txBody>
      </p:sp>
      <p:sp>
        <p:nvSpPr>
          <p:cNvPr id="5" name="TextBox 97"/>
          <p:cNvSpPr txBox="1"/>
          <p:nvPr>
            <p:custDataLst>
              <p:tags r:id="rId3"/>
            </p:custDataLst>
          </p:nvPr>
        </p:nvSpPr>
        <p:spPr>
          <a:xfrm>
            <a:off x="3332480" y="-1270"/>
            <a:ext cx="7800340" cy="828040"/>
          </a:xfrm>
          <a:prstGeom prst="rect">
            <a:avLst/>
          </a:prstGeom>
          <a:noFill/>
        </p:spPr>
        <p:txBody>
          <a:bodyPr wrap="square" lIns="102974" tIns="0" rIns="102974" bIns="0" rtlCol="0" anchor="ctr" anchorCtr="0"/>
          <a:lstStyle/>
          <a:p>
            <a:pPr algn="just" fontAlgn="auto">
              <a:lnSpc>
                <a:spcPct val="100000"/>
              </a:lnSpc>
            </a:pPr>
            <a:r>
              <a:rPr lang="en-US" altLang="zh-CN" sz="3600" b="1" dirty="0" smtClean="0">
                <a:solidFill>
                  <a:srgbClr val="0070C0"/>
                </a:solidFill>
                <a:latin typeface="Times New Roman" panose="02020603050405020304" charset="0"/>
                <a:ea typeface="Arial" panose="020B0604020202020204" pitchFamily="34" charset="0"/>
                <a:cs typeface="Times New Roman" panose="02020603050405020304" charset="0"/>
              </a:rPr>
              <a:t>Make notes about my favourite films.</a:t>
            </a:r>
          </a:p>
        </p:txBody>
      </p:sp>
      <p:sp>
        <p:nvSpPr>
          <p:cNvPr id="2" name="TextBox 97"/>
          <p:cNvSpPr txBox="1"/>
          <p:nvPr>
            <p:custDataLst>
              <p:tags r:id="rId4"/>
            </p:custDataLst>
          </p:nvPr>
        </p:nvSpPr>
        <p:spPr>
          <a:xfrm>
            <a:off x="122555" y="942340"/>
            <a:ext cx="11435080" cy="5603875"/>
          </a:xfrm>
          <a:prstGeom prst="rect">
            <a:avLst/>
          </a:prstGeom>
          <a:noFill/>
        </p:spPr>
        <p:txBody>
          <a:bodyPr wrap="square" lIns="102974" tIns="0" rIns="102974" bIns="0" rtlCol="0" anchor="ctr" anchorCtr="0"/>
          <a:lstStyle/>
          <a:p>
            <a:pPr marL="457200" indent="-457200" algn="just" fontAlgn="auto">
              <a:lnSpc>
                <a:spcPct val="100000"/>
              </a:lnSpc>
              <a:buFont typeface="Wingdings" panose="05000000000000000000" charset="0"/>
              <a:buChar char="ü"/>
            </a:pPr>
            <a:r>
              <a:rPr lang="en-US" altLang="zh-CN" sz="2800" b="1" dirty="0" smtClean="0">
                <a:solidFill>
                  <a:schemeClr val="tx1">
                    <a:lumMod val="85000"/>
                    <a:lumOff val="15000"/>
                  </a:schemeClr>
                </a:solidFill>
                <a:latin typeface="Times New Roman" panose="02020603050405020304" charset="0"/>
                <a:ea typeface="Arial" panose="020B0604020202020204" pitchFamily="34" charset="0"/>
                <a:cs typeface="Times New Roman" panose="02020603050405020304" charset="0"/>
              </a:rPr>
              <a:t>Name of the film: 3 idiots. Type of film: comedy. Actors: Aamir Khan, Kareena Kapoor, R. Madhavan</a:t>
            </a:r>
          </a:p>
          <a:p>
            <a:pPr marL="457200" indent="-457200" algn="just" fontAlgn="auto">
              <a:lnSpc>
                <a:spcPct val="100000"/>
              </a:lnSpc>
              <a:buFont typeface="Wingdings" panose="05000000000000000000" charset="0"/>
              <a:buChar char="ü"/>
            </a:pPr>
            <a:r>
              <a:rPr lang="en-US" altLang="zh-CN" sz="2800" b="1" dirty="0" smtClean="0">
                <a:solidFill>
                  <a:schemeClr val="tx1">
                    <a:lumMod val="85000"/>
                    <a:lumOff val="15000"/>
                  </a:schemeClr>
                </a:solidFill>
                <a:latin typeface="Times New Roman" panose="02020603050405020304" charset="0"/>
                <a:ea typeface="Arial" panose="020B0604020202020204" pitchFamily="34" charset="0"/>
                <a:cs typeface="Times New Roman" panose="02020603050405020304" charset="0"/>
              </a:rPr>
              <a:t>The plot: It's the story of 3 students. They are close friends and they are very talented. Rancho is the main character and he loves the daughter of his professor. The film is very hilarious and moving. It has a happy ending.</a:t>
            </a:r>
          </a:p>
          <a:p>
            <a:pPr marL="457200" indent="-457200" algn="just" fontAlgn="auto">
              <a:lnSpc>
                <a:spcPct val="100000"/>
              </a:lnSpc>
              <a:buFont typeface="Wingdings" panose="05000000000000000000" charset="0"/>
              <a:buChar char="ü"/>
            </a:pPr>
            <a:r>
              <a:rPr lang="en-US" altLang="zh-CN" sz="2800" b="1" dirty="0" smtClean="0">
                <a:solidFill>
                  <a:schemeClr val="tx1">
                    <a:lumMod val="85000"/>
                    <a:lumOff val="15000"/>
                  </a:schemeClr>
                </a:solidFill>
                <a:latin typeface="Times New Roman" panose="02020603050405020304" charset="0"/>
                <a:ea typeface="Arial" panose="020B0604020202020204" pitchFamily="34" charset="0"/>
                <a:cs typeface="Times New Roman" panose="02020603050405020304" charset="0"/>
              </a:rPr>
              <a:t>Other aspects of the film: The acting is natural and excellent. The music is interesting with a fun rhythm. The visuals are beautiful with a lot of beautiful sceneries.</a:t>
            </a:r>
          </a:p>
          <a:p>
            <a:pPr marL="457200" indent="-457200" algn="just" fontAlgn="auto">
              <a:lnSpc>
                <a:spcPct val="100000"/>
              </a:lnSpc>
              <a:buFont typeface="Wingdings" panose="05000000000000000000" charset="0"/>
              <a:buChar char="ü"/>
            </a:pPr>
            <a:r>
              <a:rPr lang="en-US" altLang="zh-CN" sz="2800" b="1" dirty="0" smtClean="0">
                <a:solidFill>
                  <a:schemeClr val="tx1">
                    <a:lumMod val="85000"/>
                    <a:lumOff val="15000"/>
                  </a:schemeClr>
                </a:solidFill>
                <a:latin typeface="Times New Roman" panose="02020603050405020304" charset="0"/>
                <a:ea typeface="Arial" panose="020B0604020202020204" pitchFamily="34" charset="0"/>
                <a:cs typeface="Times New Roman" panose="02020603050405020304" charset="0"/>
              </a:rPr>
              <a:t>Critics said that it is one of the best film with moving and hilarious scenes. It also includes a meaningful message for the young. It has won a lot of precious prizes in India and in the world. I think that is one of the best films I have never seen. It's a must-see film for everybody.</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2" grpId="0"/>
      <p:bldP spid="2" grpId="1"/>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686"/>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TYPE" val="i"/>
  <p:tag name="KSO_WM_UNIT_INDEX" val="1"/>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18.xml><?xml version="1.0" encoding="utf-8"?>
<p:tagLst xmlns:a="http://schemas.openxmlformats.org/drawingml/2006/main" xmlns:r="http://schemas.openxmlformats.org/officeDocument/2006/relationships"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26.xml><?xml version="1.0" encoding="utf-8"?>
<p:tagLst xmlns:a="http://schemas.openxmlformats.org/drawingml/2006/main" xmlns:r="http://schemas.openxmlformats.org/officeDocument/2006/relationships"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ACKGROUND_TYPE" val="navigation"/>
  <p:tag name="KSO_WM_SLIDE_BK_DARK_LIGHT" val="2"/>
  <p:tag name="KSO_WM_UNIT_TYPE" val="i"/>
  <p:tag name="KSO_WM_UNIT_INDEX" val="1"/>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50.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Lst>
</file>

<file path=ppt/tags/tag151.xml><?xml version="1.0" encoding="utf-8"?>
<p:tagLst xmlns:a="http://schemas.openxmlformats.org/drawingml/2006/main" xmlns:r="http://schemas.openxmlformats.org/officeDocument/2006/relationships"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Lst>
</file>

<file path=ppt/tags/tag152.xml><?xml version="1.0" encoding="utf-8"?>
<p:tagLst xmlns:a="http://schemas.openxmlformats.org/drawingml/2006/main" xmlns:r="http://schemas.openxmlformats.org/officeDocument/2006/relationships" xmlns:p="http://schemas.openxmlformats.org/presentationml/2006/main">
  <p:tag name="KSO_WM_SLIDE_ID" val="custom20202686_2"/>
  <p:tag name="KSO_WM_TEMPLATE_SUBCATEGORY" val="0"/>
  <p:tag name="KSO_WM_TEMPLATE_MASTER_TYPE" val="1"/>
  <p:tag name="KSO_WM_TEMPLATE_COLOR_TYPE" val="1"/>
  <p:tag name="KSO_WM_SLIDE_ITEM_CNT" val="2"/>
  <p:tag name="KSO_WM_SLIDE_INDEX" val="2"/>
  <p:tag name="KSO_WM_DIAGRAM_GROUP_CODE" val="l1-1"/>
  <p:tag name="KSO_WM_SLIDE_DIAGTYPE" val="l"/>
  <p:tag name="KSO_WM_TAG_VERSION" val="1.0"/>
  <p:tag name="KSO_WM_BEAUTIFY_FLAG" val="#wm#"/>
  <p:tag name="KSO_WM_TEMPLATE_CATEGORY" val="custom"/>
  <p:tag name="KSO_WM_TEMPLATE_INDEX" val="20202686"/>
  <p:tag name="KSO_WM_SLIDE_LAYOUT" val="a_l"/>
  <p:tag name="KSO_WM_SLIDE_LAYOUT_CNT" val="1_1"/>
  <p:tag name="KSO_WM_SLIDE_TYPE" val="contents"/>
  <p:tag name="KSO_WM_SLIDE_SUBTYPE" val="diag"/>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86_2*i*1"/>
  <p:tag name="KSO_WM_TEMPLATE_CATEGORY" val="custom"/>
  <p:tag name="KSO_WM_TEMPLATE_INDEX" val="20202686"/>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Click here to add to the title"/>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86_2*l_h_a*1_1_1"/>
  <p:tag name="KSO_WM_TEMPLATE_CATEGORY" val="custom"/>
  <p:tag name="KSO_WM_TEMPLATE_INDEX" val="20202686"/>
  <p:tag name="KSO_WM_UNIT_LAYERLEVEL" val="1_1_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86_2*l_h_i*1_1_1"/>
  <p:tag name="KSO_WM_TEMPLATE_CATEGORY" val="custom"/>
  <p:tag name="KSO_WM_TEMPLATE_INDEX" val="20202686"/>
  <p:tag name="KSO_WM_UNIT_LAYERLEVEL" val="1_1_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86_2*l_h_i*1_1_2"/>
  <p:tag name="KSO_WM_TEMPLATE_CATEGORY" val="custom"/>
  <p:tag name="KSO_WM_TEMPLATE_INDEX" val="20202686"/>
  <p:tag name="KSO_WM_UNIT_LAYERLEVEL" val="1_1_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SLIDE_ID" val="custom20202686_2"/>
  <p:tag name="KSO_WM_TEMPLATE_SUBCATEGORY" val="0"/>
  <p:tag name="KSO_WM_TEMPLATE_MASTER_TYPE" val="1"/>
  <p:tag name="KSO_WM_TEMPLATE_COLOR_TYPE" val="1"/>
  <p:tag name="KSO_WM_SLIDE_ITEM_CNT" val="2"/>
  <p:tag name="KSO_WM_SLIDE_INDEX" val="2"/>
  <p:tag name="KSO_WM_DIAGRAM_GROUP_CODE" val="l1-1"/>
  <p:tag name="KSO_WM_SLIDE_DIAGTYPE" val="l"/>
  <p:tag name="KSO_WM_TAG_VERSION" val="1.0"/>
  <p:tag name="KSO_WM_BEAUTIFY_FLAG" val="#wm#"/>
  <p:tag name="KSO_WM_TEMPLATE_CATEGORY" val="custom"/>
  <p:tag name="KSO_WM_TEMPLATE_INDEX" val="20202686"/>
  <p:tag name="KSO_WM_SLIDE_LAYOUT" val="a_l"/>
  <p:tag name="KSO_WM_SLIDE_LAYOUT_CNT" val="1_1"/>
  <p:tag name="KSO_WM_SLIDE_TYPE" val="contents"/>
  <p:tag name="KSO_WM_SLIDE_SUBTYPE" val="diag"/>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86_2*i*1"/>
  <p:tag name="KSO_WM_TEMPLATE_CATEGORY" val="custom"/>
  <p:tag name="KSO_WM_TEMPLATE_INDEX" val="20202686"/>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Click here to add to the title"/>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86_2*l_h_a*1_1_1"/>
  <p:tag name="KSO_WM_TEMPLATE_CATEGORY" val="custom"/>
  <p:tag name="KSO_WM_TEMPLATE_INDEX" val="20202686"/>
  <p:tag name="KSO_WM_UNIT_LAYERLEVEL" val="1_1_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86_2*l_h_i*1_1_1"/>
  <p:tag name="KSO_WM_TEMPLATE_CATEGORY" val="custom"/>
  <p:tag name="KSO_WM_TEMPLATE_INDEX" val="20202686"/>
  <p:tag name="KSO_WM_UNIT_LAYERLEVEL" val="1_1_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86_2*l_h_i*1_1_2"/>
  <p:tag name="KSO_WM_TEMPLATE_CATEGORY" val="custom"/>
  <p:tag name="KSO_WM_TEMPLATE_INDEX" val="20202686"/>
  <p:tag name="KSO_WM_UNIT_LAYERLEVEL" val="1_1_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SLIDE_ID" val="custom20202686_2"/>
  <p:tag name="KSO_WM_TEMPLATE_SUBCATEGORY" val="0"/>
  <p:tag name="KSO_WM_TEMPLATE_MASTER_TYPE" val="1"/>
  <p:tag name="KSO_WM_TEMPLATE_COLOR_TYPE" val="1"/>
  <p:tag name="KSO_WM_SLIDE_ITEM_CNT" val="2"/>
  <p:tag name="KSO_WM_SLIDE_INDEX" val="2"/>
  <p:tag name="KSO_WM_DIAGRAM_GROUP_CODE" val="l1-1"/>
  <p:tag name="KSO_WM_SLIDE_DIAGTYPE" val="l"/>
  <p:tag name="KSO_WM_TAG_VERSION" val="1.0"/>
  <p:tag name="KSO_WM_BEAUTIFY_FLAG" val="#wm#"/>
  <p:tag name="KSO_WM_TEMPLATE_CATEGORY" val="custom"/>
  <p:tag name="KSO_WM_TEMPLATE_INDEX" val="20202686"/>
  <p:tag name="KSO_WM_SLIDE_LAYOUT" val="a_l"/>
  <p:tag name="KSO_WM_SLIDE_LAYOUT_CNT" val="1_1"/>
  <p:tag name="KSO_WM_SLIDE_TYPE" val="contents"/>
  <p:tag name="KSO_WM_SLIDE_SUBTYPE" val="diag"/>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686_2*i*1"/>
  <p:tag name="KSO_WM_TEMPLATE_CATEGORY" val="custom"/>
  <p:tag name="KSO_WM_TEMPLATE_INDEX" val="20202686"/>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Click here to add to the title"/>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custom20202686_2*l_h_a*1_1_1"/>
  <p:tag name="KSO_WM_TEMPLATE_CATEGORY" val="custom"/>
  <p:tag name="KSO_WM_TEMPLATE_INDEX" val="20202686"/>
  <p:tag name="KSO_WM_UNIT_LAYERLEVEL" val="1_1_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86_2*l_h_i*1_1_1"/>
  <p:tag name="KSO_WM_TEMPLATE_CATEGORY" val="custom"/>
  <p:tag name="KSO_WM_TEMPLATE_INDEX" val="20202686"/>
  <p:tag name="KSO_WM_UNIT_LAYERLEVEL" val="1_1_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86_2*l_h_i*1_1_2"/>
  <p:tag name="KSO_WM_TEMPLATE_CATEGORY" val="custom"/>
  <p:tag name="KSO_WM_TEMPLATE_INDEX" val="20202686"/>
  <p:tag name="KSO_WM_UNIT_LAYERLEVEL" val="1_1_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SLIDE_ID" val="custom20202686_1"/>
  <p:tag name="KSO_WM_TEMPLATE_SUBCATEGORY" val="0"/>
  <p:tag name="KSO_WM_TEMPLATE_MASTER_TYPE" val="1"/>
  <p:tag name="KSO_WM_TEMPLATE_COLOR_TYPE" val="1"/>
  <p:tag name="KSO_WM_SLIDE_ITEM_CNT" val="0"/>
  <p:tag name="KSO_WM_SLIDE_INDEX" val="1"/>
  <p:tag name="KSO_WM_TAG_VERSION" val="1.0"/>
  <p:tag name="KSO_WM_BEAUTIFY_FLAG" val="#wm#"/>
  <p:tag name="KSO_WM_TEMPLATE_CATEGORY" val="custom"/>
  <p:tag name="KSO_WM_TEMPLATE_INDEX" val="20202686"/>
  <p:tag name="KSO_WM_SLIDE_TYPE" val="title"/>
  <p:tag name="KSO_WM_SLIDE_SUBTYPE" val="pureTxt"/>
  <p:tag name="KSO_WM_SLIDE_LAYOUT" val="a_b"/>
  <p:tag name="KSO_WM_SLIDE_LAYOUT_CNT" val="1_1"/>
  <p:tag name="KSO_WM_TEMPLATE_THUMBS_INDEX" val="1、4、5、6、7、8、9、10、11、12、13"/>
  <p:tag name="KSO_WM_TEMPLATE_MASTER_THUMB_INDEX" val="12"/>
</p:tagLst>
</file>

<file path=ppt/tags/tag168.xml><?xml version="1.0" encoding="utf-8"?>
<p:tagLst xmlns:a="http://schemas.openxmlformats.org/drawingml/2006/main" xmlns:r="http://schemas.openxmlformats.org/officeDocument/2006/relationships" xmlns:p="http://schemas.openxmlformats.org/presentationml/2006/main">
  <p:tag name="KSO_WM_SLIDE_ID" val="custom20202686_7"/>
  <p:tag name="KSO_WM_TEMPLATE_SUBCATEGORY" val="0"/>
  <p:tag name="KSO_WM_SLIDE_TYPE" val="text"/>
  <p:tag name="KSO_WM_SLIDE_SUBTYPE" val="pureTxt"/>
  <p:tag name="KSO_WM_SLIDE_ITEM_CNT" val="0"/>
  <p:tag name="KSO_WM_SLIDE_INDEX" val="7"/>
  <p:tag name="KSO_WM_SLIDE_SIZE" val="758*343"/>
  <p:tag name="KSO_WM_SLIDE_POSITION" val="100*98"/>
  <p:tag name="KSO_WM_TAG_VERSION" val="1.0"/>
  <p:tag name="KSO_WM_BEAUTIFY_FLAG" val="#wm#"/>
  <p:tag name="KSO_WM_TEMPLATE_CATEGORY" val="custom"/>
  <p:tag name="KSO_WM_TEMPLATE_INDEX" val="20202686"/>
  <p:tag name="KSO_WM_SLIDE_LAYOUT" val="a_f"/>
  <p:tag name="KSO_WM_SLIDE_LAYOUT_CNT" val="1_1"/>
  <p:tag name="KSO_WM_TEMPLATE_MASTER_TYPE" val="1"/>
  <p:tag name="KSO_WM_TEMPLATE_COLOR_TYPE" val="1"/>
</p:tagLst>
</file>

<file path=ppt/tags/tag16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686_7*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70.xml><?xml version="1.0" encoding="utf-8"?>
<p:tagLst xmlns:a="http://schemas.openxmlformats.org/drawingml/2006/main" xmlns:r="http://schemas.openxmlformats.org/officeDocument/2006/relationships" xmlns:p="http://schemas.openxmlformats.org/presentationml/2006/main">
  <p:tag name="KSO_WM_UNIT_PRESET_TEXT" val="Click here to add the text, the text is the extraction of your thought, please try to explain your point of view as succinctly as possible. 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10;Click here to add the text, the text is the extraction of your thought, please try to explain your point of view as succinctly as possible. Your text has been concise and well-written, but the information is inextricably inextricable and needs to be expressed in more words; but please refine the essence of your thought as much as possible, and express your views appropriately, often with twice the result with half the effort."/>
  <p:tag name="KSO_WM_UNIT_NOCLEAR" val="0"/>
  <p:tag name="KSO_WM_UNIT_VALUE" val="460"/>
  <p:tag name="KSO_WM_UNIT_HIGHLIGHT" val="0"/>
  <p:tag name="KSO_WM_UNIT_COMPATIBLE" val="0"/>
  <p:tag name="KSO_WM_UNIT_DIAGRAM_ISNUMVISUAL" val="0"/>
  <p:tag name="KSO_WM_UNIT_DIAGRAM_ISREFERUNIT" val="0"/>
  <p:tag name="KSO_WM_UNIT_TYPE" val="f"/>
  <p:tag name="KSO_WM_UNIT_INDEX" val="1"/>
  <p:tag name="KSO_WM_UNIT_ID" val="custom20202686_7*f*1"/>
  <p:tag name="KSO_WM_TEMPLATE_CATEGORY" val="custom"/>
  <p:tag name="KSO_WM_TEMPLATE_INDEX" val="20202686"/>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686_7*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172.xml><?xml version="1.0" encoding="utf-8"?>
<p:tagLst xmlns:a="http://schemas.openxmlformats.org/drawingml/2006/main" xmlns:r="http://schemas.openxmlformats.org/officeDocument/2006/relationships" xmlns:p="http://schemas.openxmlformats.org/presentationml/2006/main">
  <p:tag name="KSO_WM_SLIDE_ID" val="custom20202686_3"/>
  <p:tag name="KSO_WM_TEMPLATE_SUBCATEGORY" val="0"/>
  <p:tag name="KSO_WM_TEMPLATE_MASTER_TYPE" val="1"/>
  <p:tag name="KSO_WM_TEMPLATE_COLOR_TYPE" val="1"/>
  <p:tag name="KSO_WM_SLIDE_ITEM_CNT" val="3"/>
  <p:tag name="KSO_WM_SLIDE_INDEX" val="3"/>
  <p:tag name="KSO_WM_DIAGRAM_GROUP_CODE" val="l1-1"/>
  <p:tag name="KSO_WM_SLIDE_DIAGTYPE" val="l"/>
  <p:tag name="KSO_WM_TAG_VERSION" val="1.0"/>
  <p:tag name="KSO_WM_BEAUTIFY_FLAG" val="#wm#"/>
  <p:tag name="KSO_WM_TEMPLATE_CATEGORY" val="custom"/>
  <p:tag name="KSO_WM_TEMPLATE_INDEX" val="20202686"/>
  <p:tag name="KSO_WM_SLIDE_LAYOUT" val="a_l"/>
  <p:tag name="KSO_WM_SLIDE_LAYOUT_CNT" val="1_1"/>
  <p:tag name="KSO_WM_SLIDE_TYPE" val="contents"/>
  <p:tag name="KSO_WM_SLIDE_SUBTYPE" val="diag"/>
</p:tagLst>
</file>

<file path=ppt/tags/tag173.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CONTENTS"/>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86_3*a*1"/>
  <p:tag name="KSO_WM_TEMPLATE_CATEGORY" val="custom"/>
  <p:tag name="KSO_WM_TEMPLATE_INDEX" val="20202686"/>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2686_3*l_h_f*1_1_1"/>
  <p:tag name="KSO_WM_TEMPLATE_CATEGORY" val="custom"/>
  <p:tag name="KSO_WM_TEMPLATE_INDEX" val="20202686"/>
  <p:tag name="KSO_WM_UNIT_LAYERLEVEL" val="1_1_1"/>
  <p:tag name="KSO_WM_TAG_VERSION" val="1.0"/>
  <p:tag name="KSO_WM_BEAUTIFY_FLAG" val="#wm#"/>
  <p:tag name="KSO_WM_UNIT_PRESET_TEXT" val="Click here to add the text, and please try to explain the point of view as succinctly as possible."/>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686_3*l_h_i*1_1_1"/>
  <p:tag name="KSO_WM_TEMPLATE_CATEGORY" val="custom"/>
  <p:tag name="KSO_WM_TEMPLATE_INDEX" val="20202686"/>
  <p:tag name="KSO_WM_UNIT_LAYERLEVEL" val="1_1_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686_3*l_h_i*1_1_2"/>
  <p:tag name="KSO_WM_TEMPLATE_CATEGORY" val="custom"/>
  <p:tag name="KSO_WM_TEMPLATE_INDEX" val="20202686"/>
  <p:tag name="KSO_WM_UNIT_LAYERLEVEL" val="1_1_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686_3*l_h_i*1_2_2"/>
  <p:tag name="KSO_WM_TEMPLATE_CATEGORY" val="custom"/>
  <p:tag name="KSO_WM_TEMPLATE_INDEX" val="20202686"/>
  <p:tag name="KSO_WM_UNIT_LAYERLEVEL" val="1_1_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686_3*l_h_i*1_2_1"/>
  <p:tag name="KSO_WM_TEMPLATE_CATEGORY" val="custom"/>
  <p:tag name="KSO_WM_TEMPLATE_INDEX" val="20202686"/>
  <p:tag name="KSO_WM_UNIT_LAYERLEVEL" val="1_1_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686_3*l_h_i*1_3_2"/>
  <p:tag name="KSO_WM_TEMPLATE_CATEGORY" val="custom"/>
  <p:tag name="KSO_WM_TEMPLATE_INDEX" val="20202686"/>
  <p:tag name="KSO_WM_UNIT_LAYERLEVEL" val="1_1_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686_3*l_h_i*1_3_1"/>
  <p:tag name="KSO_WM_TEMPLATE_CATEGORY" val="custom"/>
  <p:tag name="KSO_WM_TEMPLATE_INDEX" val="20202686"/>
  <p:tag name="KSO_WM_UNIT_LAYERLEVEL" val="1_1_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CONTENTS"/>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86_3*a*1"/>
  <p:tag name="KSO_WM_TEMPLATE_CATEGORY" val="custom"/>
  <p:tag name="KSO_WM_TEMPLATE_INDEX" val="20202686"/>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2686_3*l_h_f*1_1_1"/>
  <p:tag name="KSO_WM_TEMPLATE_CATEGORY" val="custom"/>
  <p:tag name="KSO_WM_TEMPLATE_INDEX" val="20202686"/>
  <p:tag name="KSO_WM_UNIT_LAYERLEVEL" val="1_1_1"/>
  <p:tag name="KSO_WM_TAG_VERSION" val="1.0"/>
  <p:tag name="KSO_WM_BEAUTIFY_FLAG" val="#wm#"/>
  <p:tag name="KSO_WM_UNIT_PRESET_TEXT" val="Click here to add the text, and please try to explain the point of view as succinctly as possible."/>
</p:tagLst>
</file>

<file path=ppt/tags/tag183.xml><?xml version="1.0" encoding="utf-8"?>
<p:tagLst xmlns:a="http://schemas.openxmlformats.org/drawingml/2006/main" xmlns:r="http://schemas.openxmlformats.org/officeDocument/2006/relationships"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2686_3*l_h_f*1_1_1"/>
  <p:tag name="KSO_WM_TEMPLATE_CATEGORY" val="custom"/>
  <p:tag name="KSO_WM_TEMPLATE_INDEX" val="20202686"/>
  <p:tag name="KSO_WM_UNIT_LAYERLEVEL" val="1_1_1"/>
  <p:tag name="KSO_WM_TAG_VERSION" val="1.0"/>
  <p:tag name="KSO_WM_BEAUTIFY_FLAG" val="#wm#"/>
  <p:tag name="KSO_WM_UNIT_PRESET_TEXT" val="Click here to add the text, and please try to explain the point of view as succinctly as possible."/>
</p:tagLst>
</file>

<file path=ppt/tags/tag18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686_7*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185.xml><?xml version="1.0" encoding="utf-8"?>
<p:tagLst xmlns:a="http://schemas.openxmlformats.org/drawingml/2006/main" xmlns:r="http://schemas.openxmlformats.org/officeDocument/2006/relationships" xmlns:p="http://schemas.openxmlformats.org/presentationml/2006/main">
  <p:tag name="KSO_WM_SLIDE_ID" val="custom20202686_5"/>
  <p:tag name="KSO_WM_TEMPLATE_SUBCATEGORY" val="0"/>
  <p:tag name="KSO_WM_TEMPLATE_MASTER_TYPE" val="1"/>
  <p:tag name="KSO_WM_TEMPLATE_COLOR_TYPE" val="1"/>
  <p:tag name="KSO_WM_SLIDE_ITEM_CNT" val="0"/>
  <p:tag name="KSO_WM_SLIDE_INDEX" val="5"/>
  <p:tag name="KSO_WM_TAG_VERSION" val="1.0"/>
  <p:tag name="KSO_WM_BEAUTIFY_FLAG" val="#wm#"/>
  <p:tag name="KSO_WM_TEMPLATE_CATEGORY" val="custom"/>
  <p:tag name="KSO_WM_TEMPLATE_INDEX" val="20202686"/>
  <p:tag name="KSO_WM_SLIDE_TYPE" val="sectionTitle"/>
  <p:tag name="KSO_WM_SLIDE_SUBTYPE" val="pureTxt"/>
  <p:tag name="KSO_WM_SLIDE_LAYOUT" val="a_b_e"/>
  <p:tag name="KSO_WM_SLIDE_LAYOUT_CNT" val="1_1_1"/>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86_5*i*2"/>
  <p:tag name="KSO_WM_TEMPLATE_CATEGORY" val="custom"/>
  <p:tag name="KSO_WM_TEMPLATE_INDEX" val="20202686"/>
  <p:tag name="KSO_WM_UNIT_LAYERLEVEL" val="1"/>
  <p:tag name="KSO_WM_TAG_VERSION" val="1.0"/>
  <p:tag name="KSO_WM_BEAUTIFY_FLAG" val="#wm#"/>
  <p:tag name="KSO_WM_UNIT_TYPE" val="i"/>
  <p:tag name="KSO_WM_UNIT_INDEX" val="2"/>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86_5*a*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1"/>
  <p:tag name="KSO_WM_UNIT_TYPE" val="a"/>
  <p:tag name="KSO_WM_UNIT_INDEX" val="1"/>
  <p:tag name="KSO_WM_UNIT_PRESET_TEXT" val="Click here to add to the title"/>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86_5*b*1"/>
  <p:tag name="KSO_WM_TEMPLATE_CATEGORY" val="custom"/>
  <p:tag name="KSO_WM_TEMPLATE_INDEX" val="20202686"/>
  <p:tag name="KSO_WM_UNIT_LAYERLEVEL" val="1"/>
  <p:tag name="KSO_WM_TAG_VERSION" val="1.0"/>
  <p:tag name="KSO_WM_BEAUTIFY_FLAG" val="#wm#"/>
  <p:tag name="KSO_WM_UNIT_ISCONTENTSTITLE" val="0"/>
  <p:tag name="KSO_WM_UNIT_NOCLEAR" val="0"/>
  <p:tag name="KSO_WM_UNIT_VALUE" val="102"/>
  <p:tag name="KSO_WM_UNIT_TYPE" val="b"/>
  <p:tag name="KSO_WM_UNIT_INDEX" val="1"/>
  <p:tag name="KSO_WM_UNIT_PRESET_TEXT" val="Click here to add the text, the text is the extraction of your thought, in order to finally present the good effect of the release, please try to be concise and concise; if necessary, add or subtract the text as needed, so that the viewer can accurately understand the message you convey."/>
</p:tagLst>
</file>

<file path=ppt/tags/tag18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686_7*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0.xml><?xml version="1.0" encoding="utf-8"?>
<p:tagLst xmlns:a="http://schemas.openxmlformats.org/drawingml/2006/main" xmlns:r="http://schemas.openxmlformats.org/officeDocument/2006/relationships" xmlns:p="http://schemas.openxmlformats.org/presentationml/2006/main">
  <p:tag name="KSO_WM_SLIDE_ID" val="custom20202686_12"/>
  <p:tag name="KSO_WM_TEMPLATE_SUBCATEGORY" val="0"/>
  <p:tag name="KSO_WM_SLIDE_TYPE" val="text"/>
  <p:tag name="KSO_WM_SLIDE_SUBTYPE" val="pureTxt"/>
  <p:tag name="KSO_WM_SLIDE_ITEM_CNT" val="0"/>
  <p:tag name="KSO_WM_SLIDE_INDEX" val="12"/>
  <p:tag name="KSO_WM_SLIDE_SIZE" val="720*329"/>
  <p:tag name="KSO_WM_SLIDE_POSITION" val="119*105"/>
  <p:tag name="KSO_WM_TAG_VERSION" val="1.0"/>
  <p:tag name="KSO_WM_BEAUTIFY_FLAG" val="#wm#"/>
  <p:tag name="KSO_WM_TEMPLATE_CATEGORY" val="custom"/>
  <p:tag name="KSO_WM_TEMPLATE_INDEX" val="20202686"/>
  <p:tag name="KSO_WM_SLIDE_LAYOUT" val="a_f"/>
  <p:tag name="KSO_WM_SLIDE_LAYOUT_CNT" val="1_1"/>
  <p:tag name="KSO_WM_TEMPLATE_MASTER_TYPE" val="1"/>
  <p:tag name="KSO_WM_TEMPLATE_COLOR_TYPE" val="1"/>
</p:tagLst>
</file>

<file path=ppt/tags/tag191.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CONTENTS"/>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86_3*a*1"/>
  <p:tag name="KSO_WM_TEMPLATE_CATEGORY" val="custom"/>
  <p:tag name="KSO_WM_TEMPLATE_INDEX" val="20202686"/>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CONTENTS"/>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86_3*a*1"/>
  <p:tag name="KSO_WM_TEMPLATE_CATEGORY" val="custom"/>
  <p:tag name="KSO_WM_TEMPLATE_INDEX" val="20202686"/>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2686_7*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194.xml><?xml version="1.0" encoding="utf-8"?>
<p:tagLst xmlns:a="http://schemas.openxmlformats.org/drawingml/2006/main" xmlns:r="http://schemas.openxmlformats.org/officeDocument/2006/relationships" xmlns:p="http://schemas.openxmlformats.org/presentationml/2006/main">
  <p:tag name="KSO_WM_SLIDE_ID" val="custom20202686_12"/>
  <p:tag name="KSO_WM_TEMPLATE_SUBCATEGORY" val="0"/>
  <p:tag name="KSO_WM_SLIDE_TYPE" val="text"/>
  <p:tag name="KSO_WM_SLIDE_SUBTYPE" val="pureTxt"/>
  <p:tag name="KSO_WM_SLIDE_ITEM_CNT" val="0"/>
  <p:tag name="KSO_WM_SLIDE_INDEX" val="12"/>
  <p:tag name="KSO_WM_SLIDE_SIZE" val="720*329"/>
  <p:tag name="KSO_WM_SLIDE_POSITION" val="119*105"/>
  <p:tag name="KSO_WM_TAG_VERSION" val="1.0"/>
  <p:tag name="KSO_WM_BEAUTIFY_FLAG" val="#wm#"/>
  <p:tag name="KSO_WM_TEMPLATE_CATEGORY" val="custom"/>
  <p:tag name="KSO_WM_TEMPLATE_INDEX" val="20202686"/>
  <p:tag name="KSO_WM_SLIDE_LAYOUT" val="a_f"/>
  <p:tag name="KSO_WM_SLIDE_LAYOUT_CNT" val="1_1"/>
  <p:tag name="KSO_WM_TEMPLATE_MASTER_TYPE" val="1"/>
  <p:tag name="KSO_WM_TEMPLATE_COLOR_TYPE" val="1"/>
</p:tagLst>
</file>

<file path=ppt/tags/tag195.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CONTENTS"/>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86_3*a*1"/>
  <p:tag name="KSO_WM_TEMPLATE_CATEGORY" val="custom"/>
  <p:tag name="KSO_WM_TEMPLATE_INDEX" val="2020268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CONTENTS"/>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86_3*a*1"/>
  <p:tag name="KSO_WM_TEMPLATE_CATEGORY" val="custom"/>
  <p:tag name="KSO_WM_TEMPLATE_INDEX" val="2020268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CONTENTS"/>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86_3*a*1"/>
  <p:tag name="KSO_WM_TEMPLATE_CATEGORY" val="custom"/>
  <p:tag name="KSO_WM_TEMPLATE_INDEX" val="2020268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SLIDE_ID" val="custom20202686_6"/>
  <p:tag name="KSO_WM_TEMPLATE_SUBCATEGORY" val="0"/>
  <p:tag name="KSO_WM_TEMPLATE_MASTER_TYPE" val="1"/>
  <p:tag name="KSO_WM_TEMPLATE_COLOR_TYPE" val="1"/>
  <p:tag name="KSO_WM_SLIDE_ITEM_CNT" val="0"/>
  <p:tag name="KSO_WM_SLIDE_INDEX" val="6"/>
  <p:tag name="KSO_WM_TAG_VERSION" val="1.0"/>
  <p:tag name="KSO_WM_BEAUTIFY_FLAG" val="#wm#"/>
  <p:tag name="KSO_WM_TEMPLATE_CATEGORY" val="custom"/>
  <p:tag name="KSO_WM_TEMPLATE_INDEX" val="20202686"/>
  <p:tag name="KSO_WM_SLIDE_LAYOUT" val="a_d_f"/>
  <p:tag name="KSO_WM_SLIDE_LAYOUT_CNT" val="1_1_1"/>
  <p:tag name="KSO_WM_SLIDE_TYPE" val="text"/>
  <p:tag name="KSO_WM_SLIDE_SUBTYPE" val="picTxt"/>
  <p:tag name="KSO_WM_SLIDE_SIZE" val="864*443"/>
  <p:tag name="KSO_WM_SLIDE_POSITION" val="47*48"/>
</p:tagLst>
</file>

<file path=ppt/tags/tag199.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CONTENTS"/>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86_3*a*1"/>
  <p:tag name="KSO_WM_TEMPLATE_CATEGORY" val="custom"/>
  <p:tag name="KSO_WM_TEMPLATE_INDEX" val="20202686"/>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68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0.xml><?xml version="1.0" encoding="utf-8"?>
<p:tagLst xmlns:a="http://schemas.openxmlformats.org/drawingml/2006/main" xmlns:r="http://schemas.openxmlformats.org/officeDocument/2006/relationships" xmlns:p="http://schemas.openxmlformats.org/presentationml/2006/main">
  <p:tag name="KSO_WM_SLIDE_ID" val="custom20202686_11"/>
  <p:tag name="KSO_WM_TEMPLATE_SUBCATEGORY" val="0"/>
  <p:tag name="KSO_WM_SLIDE_TYPE" val="text"/>
  <p:tag name="KSO_WM_SLIDE_SUBTYPE" val="picTxt"/>
  <p:tag name="KSO_WM_SLIDE_ITEM_CNT" val="0"/>
  <p:tag name="KSO_WM_SLIDE_INDEX" val="11"/>
  <p:tag name="KSO_WM_SLIDE_SIZE" val="869*422"/>
  <p:tag name="KSO_WM_SLIDE_POSITION" val="45*18"/>
  <p:tag name="KSO_WM_TAG_VERSION" val="1.0"/>
  <p:tag name="KSO_WM_BEAUTIFY_FLAG" val="#wm#"/>
  <p:tag name="KSO_WM_TEMPLATE_CATEGORY" val="custom"/>
  <p:tag name="KSO_WM_TEMPLATE_INDEX" val="20202686"/>
  <p:tag name="KSO_WM_SLIDE_LAYOUT" val="a_d_f"/>
  <p:tag name="KSO_WM_SLIDE_LAYOUT_CNT" val="1_2_2"/>
  <p:tag name="KSO_WM_TEMPLATE_MASTER_TYPE" val="1"/>
  <p:tag name="KSO_WM_TEMPLATE_COLOR_TYPE" val="1"/>
</p:tagLst>
</file>

<file path=ppt/tags/tag20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42"/>
  <p:tag name="KSO_WM_UNIT_HIGHLIGHT" val="0"/>
  <p:tag name="KSO_WM_UNIT_COMPATIBLE" val="0"/>
  <p:tag name="KSO_WM_UNIT_DIAGRAM_ISNUMVISUAL" val="0"/>
  <p:tag name="KSO_WM_UNIT_DIAGRAM_ISREFERUNIT" val="0"/>
  <p:tag name="KSO_WM_UNIT_TYPE" val="a"/>
  <p:tag name="KSO_WM_UNIT_INDEX" val="1"/>
  <p:tag name="KSO_WM_UNIT_ID" val="custom20202686_11*a*1"/>
  <p:tag name="KSO_WM_TEMPLATE_CATEGORY" val="custom"/>
  <p:tag name="KSO_WM_TEMPLATE_INDEX" val="20202686"/>
  <p:tag name="KSO_WM_UNIT_LAYERLEVEL" val="1"/>
  <p:tag name="KSO_WM_TAG_VERSION" val="1.0"/>
  <p:tag name="KSO_WM_BEAUTIFY_FLAG" val="#wm#"/>
  <p:tag name="KSO_WM_UNIT_PRESET_TEXT" val="Click here to add to the title"/>
</p:tagLst>
</file>

<file path=ppt/tags/tag202.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CONTENTS"/>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686_3*a*1"/>
  <p:tag name="KSO_WM_TEMPLATE_CATEGORY" val="custom"/>
  <p:tag name="KSO_WM_TEMPLATE_INDEX" val="20202686"/>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SLIDE_ID" val="custom20202686_13"/>
  <p:tag name="KSO_WM_TEMPLATE_SUBCATEGORY" val="0"/>
  <p:tag name="KSO_WM_TEMPLATE_MASTER_TYPE" val="1"/>
  <p:tag name="KSO_WM_TEMPLATE_COLOR_TYPE" val="1"/>
  <p:tag name="KSO_WM_SLIDE_ITEM_CNT" val="0"/>
  <p:tag name="KSO_WM_SLIDE_INDEX" val="13"/>
  <p:tag name="KSO_WM_TAG_VERSION" val="1.0"/>
  <p:tag name="KSO_WM_BEAUTIFY_FLAG" val="#wm#"/>
  <p:tag name="KSO_WM_TEMPLATE_CATEGORY" val="custom"/>
  <p:tag name="KSO_WM_TEMPLATE_INDEX" val="20202686"/>
  <p:tag name="KSO_WM_SLIDE_TYPE" val="endPage"/>
  <p:tag name="KSO_WM_SLIDE_SUBTYPE" val="pureTxt"/>
  <p:tag name="KSO_WM_SLIDE_LAYOUT" val="a"/>
  <p:tag name="KSO_WM_SLIDE_LAYOUT_CNT" val="1"/>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custom20202686_13*a*1"/>
  <p:tag name="KSO_WM_TEMPLATE_CATEGORY" val="custom"/>
  <p:tag name="KSO_WM_TEMPLATE_INDEX" val="20202686"/>
  <p:tag name="KSO_WM_UNIT_LAYERLEVEL" val="1"/>
  <p:tag name="KSO_WM_TAG_VERSION" val="1.0"/>
  <p:tag name="KSO_WM_BEAUTIFY_FLAG" val="#wm#"/>
  <p:tag name="KSO_WM_UNIT_ISCONTENTSTITLE" val="0"/>
  <p:tag name="KSO_WM_UNIT_NOCLEAR" val="1"/>
  <p:tag name="KSO_WM_UNIT_TYPE" val="a"/>
  <p:tag name="KSO_WM_UNIT_INDEX" val="1"/>
  <p:tag name="KSO_WM_UNIT_PRESET_TEXT" val="感谢聆听"/>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686"/>
  <p:tag name="KSO_WM_TEMPLATE_THUMBS_INDEX" val="1、4、5、6、7、8、9、10、11、12、13"/>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i*1"/>
  <p:tag name="KSO_WM_UNIT_LAYERLEVEL" val="1"/>
  <p:tag name="KSO_WM_TAG_VERSION" val="1.0"/>
  <p:tag name="KSO_WM_BEAUTIFY_FLAG" val="#wm#"/>
  <p:tag name="KSO_WM_SLIDE_BACKGROUND_TYPE" val="general"/>
  <p:tag name="KSO_WM_SLIDE_BK_DARK_LIGHT" val="2"/>
  <p:tag name="KSO_WM_UNIT_TYPE" val="i"/>
  <p:tag name="KSO_WM_UNIT_INDEX" val="1"/>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xml><?xml version="1.0" encoding="utf-8"?>
<p:tagLst xmlns:a="http://schemas.openxmlformats.org/drawingml/2006/main" xmlns:r="http://schemas.openxmlformats.org/officeDocument/2006/relationships"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99">
      <a:dk1>
        <a:sysClr val="windowText" lastClr="000000"/>
      </a:dk1>
      <a:lt1>
        <a:sysClr val="window" lastClr="FFFFFF"/>
      </a:lt1>
      <a:dk2>
        <a:srgbClr val="FBE5D6"/>
      </a:dk2>
      <a:lt2>
        <a:srgbClr val="FFFFFF"/>
      </a:lt2>
      <a:accent1>
        <a:srgbClr val="7FBE97"/>
      </a:accent1>
      <a:accent2>
        <a:srgbClr val="92C08F"/>
      </a:accent2>
      <a:accent3>
        <a:srgbClr val="A5C186"/>
      </a:accent3>
      <a:accent4>
        <a:srgbClr val="B8C37E"/>
      </a:accent4>
      <a:accent5>
        <a:srgbClr val="CBC475"/>
      </a:accent5>
      <a:accent6>
        <a:srgbClr val="DEC66D"/>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1039</Words>
  <Application>Microsoft Office PowerPoint</Application>
  <PresentationFormat>Widescreen</PresentationFormat>
  <Paragraphs>136</Paragraphs>
  <Slides>12</Slides>
  <Notes>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vt:i4>
      </vt:variant>
    </vt:vector>
  </HeadingPairs>
  <TitlesOfParts>
    <vt:vector size="23" baseType="lpstr">
      <vt:lpstr>Microsoft YaHei</vt:lpstr>
      <vt:lpstr>SimSun</vt:lpstr>
      <vt:lpstr>SimSun</vt:lpstr>
      <vt:lpstr>Algerian</vt:lpstr>
      <vt:lpstr>Arial</vt:lpstr>
      <vt:lpstr>Arial Black</vt:lpstr>
      <vt:lpstr>Calibri</vt:lpstr>
      <vt:lpstr>Times New Roman</vt:lpstr>
      <vt:lpstr>Wingdings</vt:lpstr>
      <vt:lpstr>幼圆</vt:lpstr>
      <vt:lpstr>Office 主题​​</vt:lpstr>
      <vt:lpstr>PowerPoint Presentation</vt:lpstr>
      <vt:lpstr>PowerPoint Presentation</vt:lpstr>
      <vt:lpstr>PowerPoint Presentation</vt:lpstr>
      <vt:lpstr>PowerPoint Presentation</vt:lpstr>
      <vt:lpstr>Vocabulary</vt:lpstr>
      <vt:lpstr>PowerPoint Presentation</vt:lpstr>
      <vt:lpstr>2. Listen again. Answer the questions below.</vt:lpstr>
      <vt:lpstr>PowerPoint Presentation</vt:lpstr>
      <vt:lpstr>PowerPoint Presentation</vt:lpstr>
      <vt:lpstr>PowerPoint Presentation</vt:lpstr>
      <vt:lpstr>Model review 1:</vt:lpstr>
      <vt:lpstr>Thanks  for your watching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30</cp:revision>
  <dcterms:created xsi:type="dcterms:W3CDTF">2019-09-03T06:56:00Z</dcterms:created>
  <dcterms:modified xsi:type="dcterms:W3CDTF">2020-04-08T02:29:52Z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1033-11.2.0.9255</vt:lpwstr>
  </property>
</Properties>
</file>