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media/media1.wav" ContentType="audio/x-wav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media/media2.WAV" ContentType="audio/x-wav"/>
  <Override PartName="/ppt/tags/tag9.xml" ContentType="application/vnd.openxmlformats-officedocument.presentationml.tags+xml"/>
  <Override PartName="/ppt/media/media3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85" r:id="rId3"/>
    <p:sldMasterId id="2147483698" r:id="rId4"/>
  </p:sldMasterIdLst>
  <p:notesMasterIdLst>
    <p:notesMasterId r:id="rId21"/>
  </p:notesMasterIdLst>
  <p:sldIdLst>
    <p:sldId id="275" r:id="rId5"/>
    <p:sldId id="274" r:id="rId6"/>
    <p:sldId id="276" r:id="rId7"/>
    <p:sldId id="277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54" y="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DE5C2-2DAF-47B2-97A4-9669C95B82D9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B8258-EADD-4144-8C65-35A42124C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41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7F3D80-071E-4688-B8AD-DFE4D673918E}" type="slidenum">
              <a:rPr lang="en-US"/>
              <a:pPr/>
              <a:t>2</a:t>
            </a:fld>
            <a:endParaRPr lang="en-US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97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41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7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08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D797467-2024-4729-8C66-FADEBE289C62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2BBAFD5-DA95-4AF0-A854-0116EB39CF7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B74B7-A6B0-4F89-B205-1E36CD2CB56E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02D58-CAAF-43F7-A7A3-2FED2127170C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D57175-25E9-4962-8D1E-7DDAB93CD4F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6BEAD-F0AC-422A-81CB-81FC9BF38B08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8E78-31CC-4EBA-82FD-CC752D63BD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DFC4C-72EB-46F9-9EBA-46CB35DFD9B1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216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96DFF-71DF-4593-A09C-1E3D73BFF63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EA15-7804-4FCB-B70D-9F2A105AD989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F0AD-3D31-4DE5-A82C-906DFD9D335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797467-2024-4729-8C66-FADEBE289C62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4600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AFD5-DA95-4AF0-A854-0116EB39CF7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041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B74B7-A6B0-4F89-B205-1E36CD2CB56E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2242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02D58-CAAF-43F7-A7A3-2FED2127170C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329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57175-25E9-4962-8D1E-7DDAB93CD4F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7873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6BEAD-F0AC-422A-81CB-81FC9BF38B08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4631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38E78-31CC-4EBA-82FD-CC752D63BD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4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364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DFC4C-72EB-46F9-9EBA-46CB35DFD9B1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4639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96DFF-71DF-4593-A09C-1E3D73BFF63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072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EA15-7804-4FCB-B70D-9F2A105AD989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408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4F0AD-3D31-4DE5-A82C-906DFD9D3357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1358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986A081-8426-4E3A-A4D8-A3425F1220EB}" type="slidenum">
              <a:rPr lang="en-US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7603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7494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7288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2867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3359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607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00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3983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292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314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465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0286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1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1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3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6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0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B2AC04-13C0-495D-AFE0-8359F6B22145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524EF0-1CFE-4B56-B47B-C81C1A7F535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ED2950-1EB7-43E4-8E51-CF2C1E5D2691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06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2AC04-13C0-495D-AFE0-8359F6B2214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24EF0-1CFE-4B56-B47B-C81C1A7F535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93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audio" Target="../media/media2.WAV"/><Relationship Id="rId7" Type="http://schemas.openxmlformats.org/officeDocument/2006/relationships/image" Target="../media/image35.jpeg"/><Relationship Id="rId2" Type="http://schemas.microsoft.com/office/2007/relationships/media" Target="../media/media2.WAV"/><Relationship Id="rId1" Type="http://schemas.openxmlformats.org/officeDocument/2006/relationships/tags" Target="../tags/tag8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audio" Target="../media/media1.wav"/><Relationship Id="rId16" Type="http://schemas.openxmlformats.org/officeDocument/2006/relationships/image" Target="../media/image15.png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audio" Target="../media/audio2.wav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2"/>
          <p:cNvSpPr>
            <a:spLocks noChangeArrowheads="1" noChangeShapeType="1" noTextEdit="1"/>
          </p:cNvSpPr>
          <p:nvPr/>
        </p:nvSpPr>
        <p:spPr bwMode="auto">
          <a:xfrm>
            <a:off x="6781800" y="228600"/>
            <a:ext cx="2133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kern="10" dirty="0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My </a:t>
            </a:r>
            <a:r>
              <a:rPr lang="en-US" sz="2000" b="1" kern="10" dirty="0" err="1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Thanh</a:t>
            </a:r>
            <a:r>
              <a:rPr lang="en-US" sz="2000" b="1" kern="10" dirty="0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</a:t>
            </a:r>
            <a:endParaRPr lang="en-US" sz="2000" b="1" kern="10" dirty="0">
              <a:ln w="12700">
                <a:solidFill>
                  <a:srgbClr val="FFFF00"/>
                </a:solidFill>
                <a:round/>
                <a:headEnd/>
                <a:tailEnd/>
              </a:ln>
              <a:solidFill>
                <a:srgbClr val="0000CC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secondary school</a:t>
            </a:r>
          </a:p>
        </p:txBody>
      </p:sp>
      <p:sp>
        <p:nvSpPr>
          <p:cNvPr id="5" name="WordArt 22"/>
          <p:cNvSpPr>
            <a:spLocks noChangeArrowheads="1" noChangeShapeType="1" noTextEdit="1"/>
          </p:cNvSpPr>
          <p:nvPr/>
        </p:nvSpPr>
        <p:spPr bwMode="auto">
          <a:xfrm>
            <a:off x="500063" y="468312"/>
            <a:ext cx="1785937" cy="369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English group</a:t>
            </a:r>
          </a:p>
        </p:txBody>
      </p:sp>
      <p:pic>
        <p:nvPicPr>
          <p:cNvPr id="64515" name="Picture 3" descr="C:\Users\DELL\Desktop\pngwing.c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2888674"/>
            <a:ext cx="4811713" cy="335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1371600" y="1524000"/>
            <a:ext cx="6419850" cy="5334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126552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prstClr val="white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Welcome </a:t>
            </a:r>
            <a:r>
              <a:rPr lang="en-US" sz="3600" b="1" kern="10" dirty="0" smtClean="0">
                <a:ln w="9525">
                  <a:solidFill>
                    <a:prstClr val="white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all students </a:t>
            </a:r>
            <a:r>
              <a:rPr lang="en-US" sz="3600" b="1" kern="10" dirty="0">
                <a:ln w="9525">
                  <a:solidFill>
                    <a:prstClr val="white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of </a:t>
            </a:r>
            <a:r>
              <a:rPr lang="en-US" sz="3600" b="1" kern="10" dirty="0" smtClean="0">
                <a:ln w="9525">
                  <a:solidFill>
                    <a:prstClr val="white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grade 8</a:t>
            </a:r>
            <a:endParaRPr lang="en-US" sz="3600" b="1" kern="10" dirty="0">
              <a:ln w="9525">
                <a:solidFill>
                  <a:prstClr val="white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WordArt 22"/>
          <p:cNvSpPr>
            <a:spLocks noChangeArrowheads="1" noChangeShapeType="1" noTextEdit="1"/>
          </p:cNvSpPr>
          <p:nvPr/>
        </p:nvSpPr>
        <p:spPr bwMode="auto">
          <a:xfrm>
            <a:off x="3276600" y="4800600"/>
            <a:ext cx="3276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 Black"/>
              </a:rPr>
              <a:t>English group</a:t>
            </a:r>
          </a:p>
        </p:txBody>
      </p:sp>
    </p:spTree>
    <p:extLst>
      <p:ext uri="{BB962C8B-B14F-4D97-AF65-F5344CB8AC3E}">
        <p14:creationId xmlns:p14="http://schemas.microsoft.com/office/powerpoint/2010/main" val="96640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304800" y="618273"/>
            <a:ext cx="701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>
                <a:latin typeface="Times New Roman" pitchFamily="18" charset="0"/>
              </a:rPr>
              <a:t>*</a:t>
            </a:r>
            <a:r>
              <a:rPr lang="en-US" b="1" u="sng" dirty="0">
                <a:latin typeface="Times New Roman" pitchFamily="18" charset="0"/>
              </a:rPr>
              <a:t>Adjectives followed by</a:t>
            </a:r>
            <a:r>
              <a:rPr lang="en-US" b="1" dirty="0">
                <a:latin typeface="Times New Roman" pitchFamily="18" charset="0"/>
              </a:rPr>
              <a:t>: 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457200" y="1137766"/>
            <a:ext cx="66294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600" b="1" dirty="0">
                <a:solidFill>
                  <a:srgbClr val="0000FF"/>
                </a:solidFill>
                <a:latin typeface="Times New Roman" pitchFamily="18" charset="0"/>
              </a:rPr>
              <a:t>1. </a:t>
            </a:r>
            <a:r>
              <a:rPr lang="en-US" sz="2600" b="1" u="sng" dirty="0">
                <a:solidFill>
                  <a:srgbClr val="0000FF"/>
                </a:solidFill>
                <a:latin typeface="Times New Roman" pitchFamily="18" charset="0"/>
              </a:rPr>
              <a:t>Adjectives followed by an Infinitive.</a:t>
            </a:r>
          </a:p>
        </p:txBody>
      </p:sp>
      <p:sp>
        <p:nvSpPr>
          <p:cNvPr id="217094" name="Text Box 6"/>
          <p:cNvSpPr txBox="1">
            <a:spLocks noChangeArrowheads="1"/>
          </p:cNvSpPr>
          <p:nvPr/>
        </p:nvSpPr>
        <p:spPr bwMode="auto">
          <a:xfrm>
            <a:off x="533400" y="2149797"/>
            <a:ext cx="655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It      is      not      difficult      to  remember.</a:t>
            </a:r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 flipV="1">
            <a:off x="533400" y="2606997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 flipV="1">
            <a:off x="1371600" y="2606997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 flipV="1">
            <a:off x="2133600" y="2606997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9" name="Line 11"/>
          <p:cNvSpPr>
            <a:spLocks noChangeShapeType="1"/>
          </p:cNvSpPr>
          <p:nvPr/>
        </p:nvSpPr>
        <p:spPr bwMode="auto">
          <a:xfrm>
            <a:off x="3200400" y="2606997"/>
            <a:ext cx="11430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0" name="Line 12"/>
          <p:cNvSpPr>
            <a:spLocks noChangeShapeType="1"/>
          </p:cNvSpPr>
          <p:nvPr/>
        </p:nvSpPr>
        <p:spPr bwMode="auto">
          <a:xfrm flipV="1">
            <a:off x="4953000" y="2606997"/>
            <a:ext cx="16764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533400" y="2530797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It</a:t>
            </a:r>
          </a:p>
        </p:txBody>
      </p:sp>
      <p:sp>
        <p:nvSpPr>
          <p:cNvPr id="217102" name="Text Box 14"/>
          <p:cNvSpPr txBox="1">
            <a:spLocks noChangeArrowheads="1"/>
          </p:cNvSpPr>
          <p:nvPr/>
        </p:nvSpPr>
        <p:spPr bwMode="auto">
          <a:xfrm>
            <a:off x="533400" y="1616397"/>
            <a:ext cx="891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u="sng">
                <a:latin typeface="Times New Roman" pitchFamily="18" charset="0"/>
              </a:rPr>
              <a:t>It</a:t>
            </a:r>
            <a:r>
              <a:rPr lang="en-US">
                <a:latin typeface="Times New Roman" pitchFamily="18" charset="0"/>
              </a:rPr>
              <a:t>      </a:t>
            </a:r>
            <a:r>
              <a:rPr lang="en-US" u="sng">
                <a:latin typeface="Times New Roman" pitchFamily="18" charset="0"/>
              </a:rPr>
              <a:t>is</a:t>
            </a:r>
            <a:r>
              <a:rPr lang="en-US">
                <a:latin typeface="Times New Roman" pitchFamily="18" charset="0"/>
              </a:rPr>
              <a:t>        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happy</a:t>
            </a:r>
            <a:r>
              <a:rPr lang="en-US">
                <a:latin typeface="Times New Roman" pitchFamily="18" charset="0"/>
              </a:rPr>
              <a:t>         </a:t>
            </a:r>
            <a:r>
              <a:rPr lang="en-US" u="sng">
                <a:solidFill>
                  <a:srgbClr val="CC3300"/>
                </a:solidFill>
                <a:latin typeface="Times New Roman" pitchFamily="18" charset="0"/>
              </a:rPr>
              <a:t>to hear</a:t>
            </a:r>
            <a:r>
              <a:rPr lang="en-US">
                <a:latin typeface="Times New Roman" pitchFamily="18" charset="0"/>
              </a:rPr>
              <a:t>              about that.</a:t>
            </a:r>
          </a:p>
        </p:txBody>
      </p:sp>
      <p:sp>
        <p:nvSpPr>
          <p:cNvPr id="217103" name="Text Box 15"/>
          <p:cNvSpPr txBox="1">
            <a:spLocks noChangeArrowheads="1"/>
          </p:cNvSpPr>
          <p:nvPr/>
        </p:nvSpPr>
        <p:spPr bwMode="auto">
          <a:xfrm>
            <a:off x="1143000" y="2530797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is   ( not)</a:t>
            </a:r>
          </a:p>
        </p:txBody>
      </p:sp>
      <p:sp>
        <p:nvSpPr>
          <p:cNvPr id="217104" name="Text Box 16"/>
          <p:cNvSpPr txBox="1">
            <a:spLocks noChangeArrowheads="1"/>
          </p:cNvSpPr>
          <p:nvPr/>
        </p:nvSpPr>
        <p:spPr bwMode="auto">
          <a:xfrm>
            <a:off x="3124200" y="2530797"/>
            <a:ext cx="160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>
                <a:latin typeface="Times New Roman" pitchFamily="18" charset="0"/>
              </a:rPr>
              <a:t>  </a:t>
            </a:r>
            <a:r>
              <a:rPr lang="en-US" b="1" dirty="0" err="1">
                <a:latin typeface="Times New Roman" pitchFamily="18" charset="0"/>
              </a:rPr>
              <a:t>Adj</a:t>
            </a:r>
            <a:endParaRPr lang="en-US" b="1" dirty="0">
              <a:latin typeface="Times New Roman" pitchFamily="18" charset="0"/>
            </a:endParaRPr>
          </a:p>
        </p:txBody>
      </p:sp>
      <p:sp>
        <p:nvSpPr>
          <p:cNvPr id="217105" name="Text Box 17"/>
          <p:cNvSpPr txBox="1">
            <a:spLocks noChangeArrowheads="1"/>
          </p:cNvSpPr>
          <p:nvPr/>
        </p:nvSpPr>
        <p:spPr bwMode="auto">
          <a:xfrm>
            <a:off x="5029200" y="2545085"/>
            <a:ext cx="396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 V(to infinitive) …</a:t>
            </a:r>
          </a:p>
        </p:txBody>
      </p:sp>
      <p:sp>
        <p:nvSpPr>
          <p:cNvPr id="175140" name="Text Box 36"/>
          <p:cNvSpPr txBox="1">
            <a:spLocks noChangeArrowheads="1"/>
          </p:cNvSpPr>
          <p:nvPr/>
        </p:nvSpPr>
        <p:spPr bwMode="auto">
          <a:xfrm>
            <a:off x="304800" y="3109019"/>
            <a:ext cx="8305800" cy="608013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It  + is (not)+ adjective + V(to infinitive) …</a:t>
            </a:r>
          </a:p>
        </p:txBody>
      </p:sp>
      <p:sp>
        <p:nvSpPr>
          <p:cNvPr id="11280" name="Text Box 21"/>
          <p:cNvSpPr txBox="1">
            <a:spLocks noChangeArrowheads="1"/>
          </p:cNvSpPr>
          <p:nvPr/>
        </p:nvSpPr>
        <p:spPr bwMode="auto">
          <a:xfrm>
            <a:off x="3870325" y="6027738"/>
            <a:ext cx="496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/>
          </a:p>
        </p:txBody>
      </p:sp>
      <p:sp>
        <p:nvSpPr>
          <p:cNvPr id="217110" name="Text Box 22"/>
          <p:cNvSpPr txBox="1">
            <a:spLocks noChangeArrowheads="1"/>
          </p:cNvSpPr>
          <p:nvPr/>
        </p:nvSpPr>
        <p:spPr bwMode="auto">
          <a:xfrm>
            <a:off x="381000" y="3733800"/>
            <a:ext cx="66294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600" b="1" dirty="0">
                <a:solidFill>
                  <a:srgbClr val="0000FF"/>
                </a:solidFill>
                <a:latin typeface="Times New Roman" pitchFamily="18" charset="0"/>
              </a:rPr>
              <a:t>2. </a:t>
            </a:r>
            <a:r>
              <a:rPr lang="en-US" sz="2600" b="1" u="sng" dirty="0">
                <a:solidFill>
                  <a:srgbClr val="0000FF"/>
                </a:solidFill>
                <a:latin typeface="Times New Roman" pitchFamily="18" charset="0"/>
              </a:rPr>
              <a:t>Adjectives followed by a noun clause</a:t>
            </a:r>
            <a:r>
              <a:rPr lang="en-US" sz="2600" b="1" dirty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217111" name="Text Box 23"/>
          <p:cNvSpPr txBox="1">
            <a:spLocks noChangeArrowheads="1"/>
          </p:cNvSpPr>
          <p:nvPr/>
        </p:nvSpPr>
        <p:spPr bwMode="auto">
          <a:xfrm>
            <a:off x="609600" y="4191000"/>
            <a:ext cx="777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u="sng">
                <a:latin typeface="Times New Roman" pitchFamily="18" charset="0"/>
              </a:rPr>
              <a:t>I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am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afraid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 u="sng">
                <a:latin typeface="Times New Roman" pitchFamily="18" charset="0"/>
              </a:rPr>
              <a:t>that I can’t come to the party</a:t>
            </a:r>
            <a:r>
              <a:rPr lang="en-US" b="1">
                <a:latin typeface="Times New Roman" pitchFamily="18" charset="0"/>
              </a:rPr>
              <a:t>.</a:t>
            </a:r>
          </a:p>
        </p:txBody>
      </p:sp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381000" y="5791200"/>
            <a:ext cx="8839200" cy="5842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  + be (not)+ adjective + ( that) + a noun clause.</a:t>
            </a:r>
          </a:p>
        </p:txBody>
      </p:sp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609600" y="4724400"/>
            <a:ext cx="899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We are delighted that you passed the English exam.</a:t>
            </a:r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685800" y="5181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S</a:t>
            </a:r>
          </a:p>
        </p:txBody>
      </p:sp>
      <p:sp>
        <p:nvSpPr>
          <p:cNvPr id="217115" name="Line 27"/>
          <p:cNvSpPr>
            <a:spLocks noChangeShapeType="1"/>
          </p:cNvSpPr>
          <p:nvPr/>
        </p:nvSpPr>
        <p:spPr bwMode="auto">
          <a:xfrm flipV="1">
            <a:off x="7620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6" name="Text Box 28"/>
          <p:cNvSpPr txBox="1">
            <a:spLocks noChangeArrowheads="1"/>
          </p:cNvSpPr>
          <p:nvPr/>
        </p:nvSpPr>
        <p:spPr bwMode="auto">
          <a:xfrm>
            <a:off x="1219200" y="5181600"/>
            <a:ext cx="914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Be</a:t>
            </a:r>
          </a:p>
        </p:txBody>
      </p:sp>
      <p:sp>
        <p:nvSpPr>
          <p:cNvPr id="217117" name="Line 29"/>
          <p:cNvSpPr>
            <a:spLocks noChangeShapeType="1"/>
          </p:cNvSpPr>
          <p:nvPr/>
        </p:nvSpPr>
        <p:spPr bwMode="auto">
          <a:xfrm flipV="1">
            <a:off x="1295400" y="5181600"/>
            <a:ext cx="457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8" name="Line 30"/>
          <p:cNvSpPr>
            <a:spLocks noChangeShapeType="1"/>
          </p:cNvSpPr>
          <p:nvPr/>
        </p:nvSpPr>
        <p:spPr bwMode="auto">
          <a:xfrm flipV="1">
            <a:off x="1981200" y="5181600"/>
            <a:ext cx="121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9" name="Text Box 31"/>
          <p:cNvSpPr txBox="1">
            <a:spLocks noChangeArrowheads="1"/>
          </p:cNvSpPr>
          <p:nvPr/>
        </p:nvSpPr>
        <p:spPr bwMode="auto">
          <a:xfrm>
            <a:off x="2133600" y="5195888"/>
            <a:ext cx="106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 Adj</a:t>
            </a:r>
          </a:p>
        </p:txBody>
      </p:sp>
      <p:sp>
        <p:nvSpPr>
          <p:cNvPr id="217120" name="Line 32"/>
          <p:cNvSpPr>
            <a:spLocks noChangeShapeType="1"/>
          </p:cNvSpPr>
          <p:nvPr/>
        </p:nvSpPr>
        <p:spPr bwMode="auto">
          <a:xfrm>
            <a:off x="3581400" y="5181600"/>
            <a:ext cx="50292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1" name="Text Box 33"/>
          <p:cNvSpPr txBox="1">
            <a:spLocks noChangeArrowheads="1"/>
          </p:cNvSpPr>
          <p:nvPr/>
        </p:nvSpPr>
        <p:spPr bwMode="auto">
          <a:xfrm>
            <a:off x="4038600" y="5191125"/>
            <a:ext cx="480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That + a noun clause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76800" y="6413266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157608" y="-117406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10</a:t>
            </a:r>
            <a:r>
              <a:rPr lang="vi-VN" sz="40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cs typeface="Times New Roman" pitchFamily="18" charset="0"/>
              </a:rPr>
              <a:t>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4000" b="1" dirty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CYCLING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 FOCUS</a:t>
            </a:r>
            <a:r>
              <a:rPr lang="vi-VN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ln w="18000">
                <a:solidFill>
                  <a:srgbClr val="9C5252">
                    <a:satMod val="140000"/>
                  </a:srgb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24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120"/>
    </mc:Choice>
    <mc:Fallback xmlns="">
      <p:transition spd="slow" advTm="128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7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1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7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21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1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1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1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1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500"/>
                                        <p:tgtEl>
                                          <p:spTgt spid="21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500"/>
                                        <p:tgtEl>
                                          <p:spTgt spid="21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21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1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2" grpId="0"/>
      <p:bldP spid="217093" grpId="0"/>
      <p:bldP spid="217094" grpId="0"/>
      <p:bldP spid="217096" grpId="0" animBg="1"/>
      <p:bldP spid="217097" grpId="0" animBg="1"/>
      <p:bldP spid="217098" grpId="0" animBg="1"/>
      <p:bldP spid="217099" grpId="0" animBg="1"/>
      <p:bldP spid="217100" grpId="0" animBg="1"/>
      <p:bldP spid="217101" grpId="0"/>
      <p:bldP spid="217103" grpId="0"/>
      <p:bldP spid="217104" grpId="0"/>
      <p:bldP spid="217105" grpId="0"/>
      <p:bldP spid="175140" grpId="0" animBg="1"/>
      <p:bldP spid="217110" grpId="0"/>
      <p:bldP spid="217111" grpId="0"/>
      <p:bldP spid="2" grpId="0" animBg="1"/>
      <p:bldP spid="217113" grpId="0"/>
      <p:bldP spid="217114" grpId="0"/>
      <p:bldP spid="217115" grpId="0" animBg="1"/>
      <p:bldP spid="217116" grpId="0"/>
      <p:bldP spid="217117" grpId="0" animBg="1"/>
      <p:bldP spid="217118" grpId="0" animBg="1"/>
      <p:bldP spid="217119" grpId="0"/>
      <p:bldP spid="217120" grpId="0" animBg="1"/>
      <p:bldP spid="2171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95536" y="1799295"/>
            <a:ext cx="8229600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CC"/>
                </a:solidFill>
                <a:latin typeface="Arial" charset="0"/>
              </a:rPr>
              <a:t>easy / understand             dangerous / go                 difficult / follow           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CC"/>
                </a:solidFill>
                <a:latin typeface="Arial" charset="0"/>
              </a:rPr>
              <a:t>                  hard / believe                          important / wait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251520" y="1120192"/>
            <a:ext cx="937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*(3/P.96) Complete the dialogues. Use the words in the box:</a:t>
            </a:r>
          </a:p>
        </p:txBody>
      </p:sp>
      <p:sp>
        <p:nvSpPr>
          <p:cNvPr id="12292" name="Text Box 17"/>
          <p:cNvSpPr txBox="1">
            <a:spLocks noChangeArrowheads="1"/>
          </p:cNvSpPr>
          <p:nvPr/>
        </p:nvSpPr>
        <p:spPr bwMode="auto">
          <a:xfrm>
            <a:off x="593725" y="1941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sp>
        <p:nvSpPr>
          <p:cNvPr id="12293" name="Text Box 18"/>
          <p:cNvSpPr txBox="1">
            <a:spLocks noChangeArrowheads="1"/>
          </p:cNvSpPr>
          <p:nvPr/>
        </p:nvSpPr>
        <p:spPr bwMode="auto">
          <a:xfrm>
            <a:off x="517525" y="2017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en-US" sz="1800">
              <a:latin typeface="Arial" charset="0"/>
            </a:endParaRPr>
          </a:p>
        </p:txBody>
      </p:sp>
      <p:pic>
        <p:nvPicPr>
          <p:cNvPr id="218129" name="Picture 17" descr="11 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028192"/>
            <a:ext cx="3276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30" name="Text Box 18"/>
          <p:cNvSpPr txBox="1">
            <a:spLocks noChangeArrowheads="1"/>
          </p:cNvSpPr>
          <p:nvPr/>
        </p:nvSpPr>
        <p:spPr bwMode="auto">
          <a:xfrm>
            <a:off x="179512" y="2941364"/>
            <a:ext cx="5867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</a:rPr>
              <a:t>a) </a:t>
            </a:r>
            <a:r>
              <a:rPr lang="en-US" sz="2400" b="1" i="1" u="sng" dirty="0">
                <a:latin typeface="Times New Roman" pitchFamily="18" charset="0"/>
              </a:rPr>
              <a:t>Tourist</a:t>
            </a:r>
            <a:r>
              <a:rPr lang="en-US" sz="2400" b="1" dirty="0">
                <a:latin typeface="Times New Roman" pitchFamily="18" charset="0"/>
              </a:rPr>
              <a:t>: Could you show me the way to the post office?</a:t>
            </a:r>
          </a:p>
          <a:p>
            <a:pPr>
              <a:spcBef>
                <a:spcPct val="50000"/>
              </a:spcBef>
            </a:pPr>
            <a:r>
              <a:rPr lang="en-US" sz="2400" b="1" i="1" u="sng" dirty="0" err="1">
                <a:latin typeface="Times New Roman" pitchFamily="18" charset="0"/>
              </a:rPr>
              <a:t>Lan</a:t>
            </a:r>
            <a:r>
              <a:rPr lang="en-US" sz="2400" b="1" dirty="0">
                <a:latin typeface="Times New Roman" pitchFamily="18" charset="0"/>
              </a:rPr>
              <a:t>: Turn right, then left, then right and then left again.</a:t>
            </a:r>
          </a:p>
          <a:p>
            <a:pPr>
              <a:spcBef>
                <a:spcPct val="50000"/>
              </a:spcBef>
            </a:pPr>
            <a:r>
              <a:rPr lang="en-US" sz="2400" b="1" i="1" u="sng" dirty="0">
                <a:latin typeface="Times New Roman" pitchFamily="18" charset="0"/>
              </a:rPr>
              <a:t>Tourist</a:t>
            </a:r>
            <a:r>
              <a:rPr lang="en-US" sz="2400" b="1" dirty="0">
                <a:latin typeface="Times New Roman" pitchFamily="18" charset="0"/>
              </a:rPr>
              <a:t>: It’s ………………………… your directions. Can you start again, please?</a:t>
            </a:r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1932112" y="4693964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DE222F"/>
                </a:solidFill>
                <a:latin typeface="Times New Roman" pitchFamily="18" charset="0"/>
              </a:rPr>
              <a:t>difficult to follow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0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3890" y="-81498"/>
            <a:ext cx="472597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</a:t>
            </a:r>
            <a:r>
              <a:rPr lang="vi-VN" sz="40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cs typeface="Times New Roman" pitchFamily="18" charset="0"/>
              </a:rPr>
              <a:t>:</a:t>
            </a:r>
            <a:r>
              <a:rPr lang="vi-VN" sz="40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92D050"/>
                </a:solidFill>
                <a:cs typeface="Times New Roman" pitchFamily="18" charset="0"/>
              </a:rPr>
              <a:t>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4000" b="1" dirty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CYCLING</a:t>
            </a:r>
            <a:endParaRPr lang="en-US" sz="4000" b="1" dirty="0" smtClean="0">
              <a:ln w="10541" cmpd="sng">
                <a:solidFill>
                  <a:srgbClr val="63891F">
                    <a:lumMod val="75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 </a:t>
            </a: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FOCUS</a:t>
            </a:r>
            <a:endParaRPr lang="en-US" sz="2800" b="1" dirty="0">
              <a:ln w="18000">
                <a:solidFill>
                  <a:srgbClr val="9C5252">
                    <a:satMod val="140000"/>
                  </a:srgb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4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011"/>
    </mc:Choice>
    <mc:Fallback xmlns="">
      <p:transition spd="slow" advTm="121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1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1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8" grpId="0"/>
      <p:bldP spid="218130" grpId="0"/>
      <p:bldP spid="218131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0" y="115888"/>
            <a:ext cx="9144000" cy="7223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easy/understand               dangerous/go            </a:t>
            </a:r>
            <a:r>
              <a:rPr lang="en-US" sz="2400" b="1" strike="sngStrike" dirty="0" smtClean="0">
                <a:latin typeface="Times New Roman" pitchFamily="18" charset="0"/>
              </a:rPr>
              <a:t>difficult/follow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latin typeface="Times New Roman" pitchFamily="18" charset="0"/>
              </a:rPr>
              <a:t>hard/believe                             important/wait</a:t>
            </a:r>
          </a:p>
        </p:txBody>
      </p:sp>
      <p:pic>
        <p:nvPicPr>
          <p:cNvPr id="222213" name="Picture 5" descr="Pic 1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877888"/>
            <a:ext cx="22098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61722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Mr. Dao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Can you do the exercise, Hoa?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Yes, Mr. Dao. It’s</a:t>
            </a:r>
            <a:r>
              <a:rPr lang="en-US" sz="2400">
                <a:latin typeface="Times New Roman" pitchFamily="18" charset="0"/>
              </a:rPr>
              <a:t> ………………………..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228600" y="762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8153400" y="838200"/>
            <a:ext cx="501650" cy="5191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b)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3124200" y="22098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sp>
        <p:nvSpPr>
          <p:cNvPr id="222218" name="Text Box 10"/>
          <p:cNvSpPr txBox="1">
            <a:spLocks noChangeArrowheads="1"/>
          </p:cNvSpPr>
          <p:nvPr/>
        </p:nvSpPr>
        <p:spPr bwMode="auto">
          <a:xfrm>
            <a:off x="2362200" y="2819400"/>
            <a:ext cx="6781800" cy="795338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Lan</a:t>
            </a:r>
            <a:r>
              <a:rPr lang="en-US" sz="2400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In the future, mankind may live on the moon.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Nga</a:t>
            </a:r>
            <a:r>
              <a:rPr lang="en-US" sz="2400">
                <a:solidFill>
                  <a:srgbClr val="333399"/>
                </a:solidFill>
                <a:latin typeface="Times New Roman" pitchFamily="18" charset="0"/>
              </a:rPr>
              <a:t>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en-US" sz="2400" b="1">
                <a:latin typeface="Times New Roman" pitchFamily="18" charset="0"/>
              </a:rPr>
              <a:t>Really? It’s</a:t>
            </a:r>
            <a:r>
              <a:rPr lang="en-US" sz="2400">
                <a:latin typeface="Times New Roman" pitchFamily="18" charset="0"/>
              </a:rPr>
              <a:t> ………………………</a:t>
            </a: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0" y="40386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0" name="Text Box 12"/>
          <p:cNvSpPr txBox="1">
            <a:spLocks noChangeArrowheads="1"/>
          </p:cNvSpPr>
          <p:nvPr/>
        </p:nvSpPr>
        <p:spPr bwMode="auto">
          <a:xfrm>
            <a:off x="381000" y="3886200"/>
            <a:ext cx="60198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CC3300"/>
                </a:solidFill>
                <a:latin typeface="Times New Roman" pitchFamily="18" charset="0"/>
              </a:rPr>
              <a:t>Mrs. Thoa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Stop, Tuan! It’s ……………....... near the stove.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Tuan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Sorry, Mom.</a:t>
            </a:r>
          </a:p>
        </p:txBody>
      </p:sp>
      <p:sp>
        <p:nvSpPr>
          <p:cNvPr id="222221" name="Text Box 13"/>
          <p:cNvSpPr txBox="1">
            <a:spLocks noChangeArrowheads="1"/>
          </p:cNvSpPr>
          <p:nvPr/>
        </p:nvSpPr>
        <p:spPr bwMode="auto">
          <a:xfrm>
            <a:off x="0" y="53340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381000" y="5181600"/>
            <a:ext cx="6096000" cy="1050925"/>
          </a:xfrm>
          <a:prstGeom prst="rect">
            <a:avLst/>
          </a:prstGeom>
          <a:noFill/>
          <a:ln w="9525">
            <a:solidFill>
              <a:srgbClr val="DE222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b="1" i="1" u="sng">
                <a:solidFill>
                  <a:srgbClr val="CC3300"/>
                </a:solidFill>
                <a:latin typeface="Times New Roman" pitchFamily="18" charset="0"/>
              </a:rPr>
              <a:t>Hoa</a:t>
            </a:r>
            <a:r>
              <a:rPr lang="en-US" sz="2400" b="1">
                <a:solidFill>
                  <a:srgbClr val="CC3300"/>
                </a:solidFill>
                <a:latin typeface="Times New Roman" pitchFamily="18" charset="0"/>
              </a:rPr>
              <a:t>:</a:t>
            </a:r>
            <a:r>
              <a:rPr lang="en-US" sz="2400" b="1">
                <a:latin typeface="Times New Roman" pitchFamily="18" charset="0"/>
              </a:rPr>
              <a:t> Should I stir the mixture, Aunt Thanh</a:t>
            </a:r>
            <a:r>
              <a:rPr lang="en-US" sz="2400">
                <a:latin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 i="1" u="sng">
                <a:solidFill>
                  <a:srgbClr val="333399"/>
                </a:solidFill>
                <a:latin typeface="Times New Roman" pitchFamily="18" charset="0"/>
              </a:rPr>
              <a:t>Aunt Thanh</a:t>
            </a:r>
            <a:r>
              <a:rPr lang="en-US" sz="2400">
                <a:latin typeface="Times New Roman" pitchFamily="18" charset="0"/>
              </a:rPr>
              <a:t>: </a:t>
            </a:r>
            <a:r>
              <a:rPr lang="en-US" sz="2400" b="1">
                <a:latin typeface="Times New Roman" pitchFamily="18" charset="0"/>
              </a:rPr>
              <a:t>No. It’s ………………..………              for five minutes.</a:t>
            </a:r>
          </a:p>
        </p:txBody>
      </p:sp>
      <p:pic>
        <p:nvPicPr>
          <p:cNvPr id="22222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34000"/>
            <a:ext cx="1143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5334000"/>
            <a:ext cx="13430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7162800" y="5260975"/>
            <a:ext cx="420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e)</a:t>
            </a:r>
          </a:p>
        </p:txBody>
      </p:sp>
      <p:pic>
        <p:nvPicPr>
          <p:cNvPr id="222226" name="Picture 18" descr="14 cop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12192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227" name="Picture 1" descr="DSC00370.JPG"/>
          <p:cNvPicPr>
            <a:picLocks noGrp="1" noChangeAspect="1"/>
          </p:cNvPicPr>
          <p:nvPr isPhoto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86200"/>
            <a:ext cx="1447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6858000" y="38862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d)</a:t>
            </a:r>
          </a:p>
        </p:txBody>
      </p:sp>
      <p:sp>
        <p:nvSpPr>
          <p:cNvPr id="222229" name="Rectangle 21"/>
          <p:cNvSpPr>
            <a:spLocks noGrp="1" noChangeAspect="1" noChangeArrowheads="1"/>
          </p:cNvSpPr>
          <p:nvPr isPhoto="1"/>
        </p:nvSpPr>
        <p:spPr bwMode="auto">
          <a:xfrm>
            <a:off x="228600" y="1752600"/>
            <a:ext cx="2209800" cy="1973263"/>
          </a:xfrm>
          <a:prstGeom prst="rect">
            <a:avLst/>
          </a:prstGeom>
          <a:blipFill dpi="0" rotWithShape="1">
            <a:blip r:embed="rId10"/>
            <a:srcRect/>
            <a:stretch>
              <a:fillRect r="-346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3657600" y="1066800"/>
            <a:ext cx="312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easy to understand</a:t>
            </a: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4724400" y="3048000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hard to believe</a:t>
            </a: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3962400" y="3733800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</a:rPr>
              <a:t>dangerous to go</a:t>
            </a:r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3048000" y="5424488"/>
            <a:ext cx="3048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important to wait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03200" y="1939925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DE222F"/>
                </a:solidFill>
                <a:latin typeface="Times New Roman" pitchFamily="18" charset="0"/>
              </a:rPr>
              <a:t>c)</a:t>
            </a:r>
          </a:p>
        </p:txBody>
      </p:sp>
      <p:pic>
        <p:nvPicPr>
          <p:cNvPr id="5" name="95D73510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435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829"/>
    </mc:Choice>
    <mc:Fallback xmlns="">
      <p:transition spd="slow" advTm="1468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2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2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2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22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2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22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2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2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2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2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22214" grpId="0" animBg="1"/>
      <p:bldP spid="222215" grpId="0"/>
      <p:bldP spid="222216" grpId="0" animBg="1"/>
      <p:bldP spid="222217" grpId="0"/>
      <p:bldP spid="222218" grpId="0" animBg="1"/>
      <p:bldP spid="222219" grpId="0"/>
      <p:bldP spid="222220" grpId="0" animBg="1"/>
      <p:bldP spid="222221" grpId="0"/>
      <p:bldP spid="222222" grpId="0" animBg="1"/>
      <p:bldP spid="222225" grpId="0"/>
      <p:bldP spid="222228" grpId="0"/>
      <p:bldP spid="222230" grpId="0"/>
      <p:bldP spid="222231" grpId="0"/>
      <p:bldP spid="222232" grpId="0"/>
      <p:bldP spid="22223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98502" y="115211"/>
            <a:ext cx="7467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*(4/P.97)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Complete the letter. Use the correct forms of the verb 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and the </a:t>
            </a: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ADJECTIVES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in the box:</a:t>
            </a: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152400" y="920750"/>
            <a:ext cx="8763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happy      delighted       certain        relieved      sure       afraid</a:t>
            </a:r>
          </a:p>
        </p:txBody>
      </p:sp>
      <p:sp>
        <p:nvSpPr>
          <p:cNvPr id="227337" name="Text Box 9"/>
          <p:cNvSpPr txBox="1">
            <a:spLocks noChangeArrowheads="1"/>
          </p:cNvSpPr>
          <p:nvPr/>
        </p:nvSpPr>
        <p:spPr bwMode="auto">
          <a:xfrm>
            <a:off x="228600" y="1371600"/>
            <a:ext cx="8610600" cy="514985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Dear Nam, 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Your grandfather and I (0) ……………… that you passed your English exam. Congratulations!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Aunt Mai (1) ………………. that you remembered her birthday last week. She told me you gave her a beautiful scarf.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I (2) ……………… that your mother is feeling better. Please give her my love.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We’re looking forward to seeing you in June. However, grandfather (3) ……………… that the day was wrong. (4) …….. you ……… that you’re arriving on Saturday 20</a:t>
            </a:r>
            <a:r>
              <a:rPr lang="en-US" sz="2400" baseline="3000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I (5) …………….. that there are no trains from Hanoi on Saturdays?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Write soon and confirm your arrival date and time.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Love,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Grandma</a:t>
            </a:r>
          </a:p>
        </p:txBody>
      </p:sp>
      <p:sp>
        <p:nvSpPr>
          <p:cNvPr id="227338" name="Text Box 10"/>
          <p:cNvSpPr txBox="1">
            <a:spLocks noChangeArrowheads="1"/>
          </p:cNvSpPr>
          <p:nvPr/>
        </p:nvSpPr>
        <p:spPr bwMode="auto">
          <a:xfrm>
            <a:off x="3581400" y="1676400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  <a:cs typeface="Times New Roman" pitchFamily="18" charset="0"/>
              </a:rPr>
              <a:t>are delighted</a:t>
            </a:r>
          </a:p>
        </p:txBody>
      </p:sp>
      <p:sp>
        <p:nvSpPr>
          <p:cNvPr id="227339" name="Text Box 11"/>
          <p:cNvSpPr txBox="1">
            <a:spLocks noChangeArrowheads="1"/>
          </p:cNvSpPr>
          <p:nvPr/>
        </p:nvSpPr>
        <p:spPr bwMode="auto">
          <a:xfrm>
            <a:off x="2133600" y="23622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  <a:cs typeface="Times New Roman" pitchFamily="18" charset="0"/>
              </a:rPr>
              <a:t>was happy</a:t>
            </a:r>
          </a:p>
        </p:txBody>
      </p:sp>
      <p:sp>
        <p:nvSpPr>
          <p:cNvPr id="227340" name="Text Box 12"/>
          <p:cNvSpPr txBox="1">
            <a:spLocks noChangeArrowheads="1"/>
          </p:cNvSpPr>
          <p:nvPr/>
        </p:nvSpPr>
        <p:spPr bwMode="auto">
          <a:xfrm>
            <a:off x="914400" y="3048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  <a:cs typeface="Times New Roman" pitchFamily="18" charset="0"/>
              </a:rPr>
              <a:t>am relieved</a:t>
            </a:r>
          </a:p>
        </p:txBody>
      </p:sp>
      <p:sp>
        <p:nvSpPr>
          <p:cNvPr id="227341" name="Text Box 13"/>
          <p:cNvSpPr txBox="1">
            <a:spLocks noChangeArrowheads="1"/>
          </p:cNvSpPr>
          <p:nvPr/>
        </p:nvSpPr>
        <p:spPr bwMode="auto">
          <a:xfrm>
            <a:off x="990600" y="40386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  <a:cs typeface="Times New Roman" pitchFamily="18" charset="0"/>
              </a:rPr>
              <a:t>is afraid</a:t>
            </a:r>
          </a:p>
        </p:txBody>
      </p: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6096000" y="4038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  <a:cs typeface="Times New Roman" pitchFamily="18" charset="0"/>
              </a:rPr>
              <a:t>Are</a:t>
            </a:r>
          </a:p>
        </p:txBody>
      </p:sp>
      <p:sp>
        <p:nvSpPr>
          <p:cNvPr id="227343" name="Text Box 15"/>
          <p:cNvSpPr txBox="1">
            <a:spLocks noChangeArrowheads="1"/>
          </p:cNvSpPr>
          <p:nvPr/>
        </p:nvSpPr>
        <p:spPr bwMode="auto">
          <a:xfrm>
            <a:off x="7467600" y="40386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  <a:cs typeface="Times New Roman" pitchFamily="18" charset="0"/>
              </a:rPr>
              <a:t>sure</a:t>
            </a:r>
          </a:p>
        </p:txBody>
      </p:sp>
      <p:sp>
        <p:nvSpPr>
          <p:cNvPr id="227344" name="Text Box 16"/>
          <p:cNvSpPr txBox="1">
            <a:spLocks noChangeArrowheads="1"/>
          </p:cNvSpPr>
          <p:nvPr/>
        </p:nvSpPr>
        <p:spPr bwMode="auto">
          <a:xfrm>
            <a:off x="990600" y="47244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DE222F"/>
                </a:solidFill>
                <a:latin typeface="Times New Roman" pitchFamily="18" charset="0"/>
                <a:cs typeface="Times New Roman" pitchFamily="18" charset="0"/>
              </a:rPr>
              <a:t>am certain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76800" y="6413266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4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65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234"/>
    </mc:Choice>
    <mc:Fallback xmlns="">
      <p:transition spd="slow" advTm="137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5" grpId="0"/>
      <p:bldP spid="227336" grpId="0" animBg="1"/>
      <p:bldP spid="227337" grpId="0" animBg="1"/>
      <p:bldP spid="227338" grpId="0"/>
      <p:bldP spid="227339" grpId="0"/>
      <p:bldP spid="227340" grpId="0"/>
      <p:bldP spid="227341" grpId="0"/>
      <p:bldP spid="227342" grpId="0"/>
      <p:bldP spid="227343" grpId="0"/>
      <p:bldP spid="227344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066800" y="620688"/>
            <a:ext cx="693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CONSOLIDATION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152400" y="1524000"/>
            <a:ext cx="8763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indent="-742950" algn="just" eaLnBrk="1" hangingPunct="1">
              <a:spcBef>
                <a:spcPct val="20000"/>
              </a:spcBef>
              <a:buFontTx/>
              <a:buAutoNum type="arabicPeriod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S + </a:t>
            </a:r>
            <a:r>
              <a:rPr lang="en-US" altLang="en-US" sz="2800" b="1" u="sng" dirty="0">
                <a:latin typeface="Times New Roman" pitchFamily="18" charset="0"/>
                <a:cs typeface="Times New Roman" pitchFamily="18" charset="0"/>
              </a:rPr>
              <a:t>am/is/are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+ V(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/3) + (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) +   by   +    O</a:t>
            </a:r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 eaLnBrk="1" hangingPunct="1">
              <a:spcBef>
                <a:spcPct val="20000"/>
              </a:spcBef>
              <a:buFont typeface="+mj-lt"/>
              <a:buAutoNum type="arabicPeriod"/>
            </a:pPr>
            <a:endParaRPr lang="en-US" alt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 eaLnBrk="1" hangingPunct="1">
              <a:spcBef>
                <a:spcPct val="20000"/>
              </a:spcBef>
              <a:buFontTx/>
              <a:buAutoNum type="arabicPeriod"/>
            </a:pP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S + </a:t>
            </a:r>
            <a:r>
              <a:rPr lang="en-US" altLang="en-US" sz="2800" b="1" u="sng" dirty="0">
                <a:latin typeface="Times New Roman" pitchFamily="18" charset="0"/>
                <a:cs typeface="Times New Roman" pitchFamily="18" charset="0"/>
              </a:rPr>
              <a:t>will be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+ V(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/3) + (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) +   by   +    O</a:t>
            </a:r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 eaLnBrk="1" hangingPunct="1">
              <a:spcBef>
                <a:spcPct val="20000"/>
              </a:spcBef>
              <a:buFont typeface="+mj-lt"/>
              <a:buAutoNum type="arabicPeriod"/>
            </a:pPr>
            <a:endParaRPr lang="en-US" alt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 eaLnBrk="1" hangingPunct="1">
              <a:spcBef>
                <a:spcPct val="20000"/>
              </a:spcBef>
              <a:buFontTx/>
              <a:buAutoNum type="arabicPeriod"/>
            </a:pP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It  + is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(not) + adjective + 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V(to infinitive)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514350" indent="-514350" algn="just" eaLnBrk="1" hangingPunct="1">
              <a:spcBef>
                <a:spcPct val="20000"/>
              </a:spcBef>
              <a:buFont typeface="+mj-lt"/>
              <a:buAutoNum type="arabicPeriod"/>
            </a:pP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 eaLnBrk="1" hangingPunct="1">
              <a:spcBef>
                <a:spcPct val="20000"/>
              </a:spcBef>
              <a:buFontTx/>
              <a:buAutoNum type="arabicPeriod"/>
            </a:pP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+ be (not)+ adjective + 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(that) + a noun clause.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2034939278"/>
      </p:ext>
    </p:extLst>
  </p:cSld>
  <p:clrMapOvr>
    <a:masterClrMapping/>
  </p:clrMapOvr>
  <p:transition advTm="75896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1066800" y="643334"/>
            <a:ext cx="693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HOMEWORK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152400" y="1524000"/>
            <a:ext cx="8763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400">
                <a:latin typeface="Times New Roman" pitchFamily="18" charset="0"/>
                <a:cs typeface="Times New Roman" pitchFamily="18" charset="0"/>
              </a:rPr>
              <a:t>Learn the structures by heart.</a:t>
            </a: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400">
                <a:latin typeface="Times New Roman" pitchFamily="18" charset="0"/>
                <a:cs typeface="Times New Roman" pitchFamily="18" charset="0"/>
              </a:rPr>
              <a:t>Do exercises 1, 2, 3, 4 in your workbook again.</a:t>
            </a:r>
          </a:p>
          <a:p>
            <a:pPr marL="342900" indent="-342900" algn="just" eaLnBrk="1" hangingPunct="1">
              <a:spcBef>
                <a:spcPct val="20000"/>
              </a:spcBef>
              <a:buFontTx/>
              <a:buChar char="•"/>
            </a:pPr>
            <a:r>
              <a:rPr lang="en-US" sz="4400">
                <a:latin typeface="Times New Roman" pitchFamily="18" charset="0"/>
                <a:cs typeface="Times New Roman" pitchFamily="18" charset="0"/>
              </a:rPr>
              <a:t>Prepare for the next lesson (Unit 11: Getting started + Listen and Read)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1640926729"/>
      </p:ext>
    </p:extLst>
  </p:cSld>
  <p:clrMapOvr>
    <a:masterClrMapping/>
  </p:clrMapOvr>
  <p:transition advTm="35812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29b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48" y="-14511"/>
            <a:ext cx="9163348" cy="687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4" name="WordArt 6" descr="Narrow vertical"/>
          <p:cNvSpPr>
            <a:spLocks noChangeArrowheads="1" noChangeShapeType="1" noTextEdit="1"/>
          </p:cNvSpPr>
          <p:nvPr/>
        </p:nvSpPr>
        <p:spPr bwMode="auto">
          <a:xfrm rot="-1191696">
            <a:off x="3733800" y="2286000"/>
            <a:ext cx="5105400" cy="20812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GOODBYE</a:t>
            </a:r>
          </a:p>
        </p:txBody>
      </p:sp>
      <p:pic>
        <p:nvPicPr>
          <p:cNvPr id="2" name="3CA6354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69237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79"/>
    </mc:Choice>
    <mc:Fallback xmlns="">
      <p:transition spd="slow" advTm="61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101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2" descr="Copy of KHUNG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1971" name="Group 3"/>
          <p:cNvGrpSpPr>
            <a:grpSpLocks/>
          </p:cNvGrpSpPr>
          <p:nvPr/>
        </p:nvGrpSpPr>
        <p:grpSpPr bwMode="auto">
          <a:xfrm>
            <a:off x="1157288" y="1114425"/>
            <a:ext cx="5776912" cy="4800600"/>
            <a:chOff x="1065" y="672"/>
            <a:chExt cx="3639" cy="3024"/>
          </a:xfrm>
        </p:grpSpPr>
        <p:sp>
          <p:nvSpPr>
            <p:cNvPr id="211972" name="AutoShape 4"/>
            <p:cNvSpPr>
              <a:spLocks noChangeArrowheads="1"/>
            </p:cNvSpPr>
            <p:nvPr/>
          </p:nvSpPr>
          <p:spPr bwMode="auto">
            <a:xfrm>
              <a:off x="1801" y="6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G</a:t>
              </a:r>
            </a:p>
          </p:txBody>
        </p:sp>
        <p:sp>
          <p:nvSpPr>
            <p:cNvPr id="211973" name="AutoShape 5"/>
            <p:cNvSpPr>
              <a:spLocks noChangeArrowheads="1"/>
            </p:cNvSpPr>
            <p:nvPr/>
          </p:nvSpPr>
          <p:spPr bwMode="auto">
            <a:xfrm>
              <a:off x="2169" y="6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1974" name="AutoShape 6"/>
            <p:cNvSpPr>
              <a:spLocks noChangeArrowheads="1"/>
            </p:cNvSpPr>
            <p:nvPr/>
          </p:nvSpPr>
          <p:spPr bwMode="auto">
            <a:xfrm>
              <a:off x="2537" y="6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R</a:t>
              </a:r>
            </a:p>
          </p:txBody>
        </p:sp>
        <p:sp>
          <p:nvSpPr>
            <p:cNvPr id="211975" name="AutoShape 7"/>
            <p:cNvSpPr>
              <a:spLocks noChangeArrowheads="1"/>
            </p:cNvSpPr>
            <p:nvPr/>
          </p:nvSpPr>
          <p:spPr bwMode="auto">
            <a:xfrm>
              <a:off x="2905" y="6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B</a:t>
              </a:r>
            </a:p>
          </p:txBody>
        </p:sp>
        <p:sp>
          <p:nvSpPr>
            <p:cNvPr id="211976" name="AutoShape 8"/>
            <p:cNvSpPr>
              <a:spLocks noChangeArrowheads="1"/>
            </p:cNvSpPr>
            <p:nvPr/>
          </p:nvSpPr>
          <p:spPr bwMode="auto">
            <a:xfrm>
              <a:off x="3273" y="6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1977" name="AutoShape 9"/>
            <p:cNvSpPr>
              <a:spLocks noChangeArrowheads="1"/>
            </p:cNvSpPr>
            <p:nvPr/>
          </p:nvSpPr>
          <p:spPr bwMode="auto">
            <a:xfrm>
              <a:off x="3641" y="6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G</a:t>
              </a:r>
            </a:p>
          </p:txBody>
        </p:sp>
        <p:sp>
          <p:nvSpPr>
            <p:cNvPr id="211978" name="AutoShape 10"/>
            <p:cNvSpPr>
              <a:spLocks noChangeArrowheads="1"/>
            </p:cNvSpPr>
            <p:nvPr/>
          </p:nvSpPr>
          <p:spPr bwMode="auto">
            <a:xfrm>
              <a:off x="4009" y="6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E</a:t>
              </a:r>
            </a:p>
          </p:txBody>
        </p:sp>
        <p:sp>
          <p:nvSpPr>
            <p:cNvPr id="211979" name="AutoShape 11"/>
            <p:cNvSpPr>
              <a:spLocks noChangeArrowheads="1"/>
            </p:cNvSpPr>
            <p:nvPr/>
          </p:nvSpPr>
          <p:spPr bwMode="auto">
            <a:xfrm>
              <a:off x="1433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V</a:t>
              </a:r>
            </a:p>
          </p:txBody>
        </p:sp>
        <p:sp>
          <p:nvSpPr>
            <p:cNvPr id="211980" name="AutoShape 12"/>
            <p:cNvSpPr>
              <a:spLocks noChangeArrowheads="1"/>
            </p:cNvSpPr>
            <p:nvPr/>
          </p:nvSpPr>
          <p:spPr bwMode="auto">
            <a:xfrm>
              <a:off x="1801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E</a:t>
              </a:r>
            </a:p>
          </p:txBody>
        </p:sp>
        <p:sp>
          <p:nvSpPr>
            <p:cNvPr id="211981" name="AutoShape 13"/>
            <p:cNvSpPr>
              <a:spLocks noChangeArrowheads="1"/>
            </p:cNvSpPr>
            <p:nvPr/>
          </p:nvSpPr>
          <p:spPr bwMode="auto">
            <a:xfrm>
              <a:off x="2169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G</a:t>
              </a:r>
            </a:p>
          </p:txBody>
        </p:sp>
        <p:sp>
          <p:nvSpPr>
            <p:cNvPr id="211982" name="AutoShape 14"/>
            <p:cNvSpPr>
              <a:spLocks noChangeArrowheads="1"/>
            </p:cNvSpPr>
            <p:nvPr/>
          </p:nvSpPr>
          <p:spPr bwMode="auto">
            <a:xfrm>
              <a:off x="2537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E</a:t>
              </a:r>
            </a:p>
          </p:txBody>
        </p:sp>
        <p:sp>
          <p:nvSpPr>
            <p:cNvPr id="211983" name="AutoShape 15"/>
            <p:cNvSpPr>
              <a:spLocks noChangeArrowheads="1"/>
            </p:cNvSpPr>
            <p:nvPr/>
          </p:nvSpPr>
          <p:spPr bwMode="auto">
            <a:xfrm>
              <a:off x="2905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T</a:t>
              </a:r>
            </a:p>
          </p:txBody>
        </p:sp>
        <p:sp>
          <p:nvSpPr>
            <p:cNvPr id="211984" name="AutoShape 16"/>
            <p:cNvSpPr>
              <a:spLocks noChangeArrowheads="1"/>
            </p:cNvSpPr>
            <p:nvPr/>
          </p:nvSpPr>
          <p:spPr bwMode="auto">
            <a:xfrm>
              <a:off x="3273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1985" name="AutoShape 17"/>
            <p:cNvSpPr>
              <a:spLocks noChangeArrowheads="1"/>
            </p:cNvSpPr>
            <p:nvPr/>
          </p:nvSpPr>
          <p:spPr bwMode="auto">
            <a:xfrm>
              <a:off x="3641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B</a:t>
              </a:r>
            </a:p>
          </p:txBody>
        </p:sp>
        <p:sp>
          <p:nvSpPr>
            <p:cNvPr id="211986" name="AutoShape 18"/>
            <p:cNvSpPr>
              <a:spLocks noChangeArrowheads="1"/>
            </p:cNvSpPr>
            <p:nvPr/>
          </p:nvSpPr>
          <p:spPr bwMode="auto">
            <a:xfrm>
              <a:off x="4009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L</a:t>
              </a:r>
            </a:p>
          </p:txBody>
        </p:sp>
        <p:sp>
          <p:nvSpPr>
            <p:cNvPr id="211987" name="AutoShape 19"/>
            <p:cNvSpPr>
              <a:spLocks noChangeArrowheads="1"/>
            </p:cNvSpPr>
            <p:nvPr/>
          </p:nvSpPr>
          <p:spPr bwMode="auto">
            <a:xfrm>
              <a:off x="4368" y="10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E</a:t>
              </a:r>
            </a:p>
          </p:txBody>
        </p:sp>
        <p:sp>
          <p:nvSpPr>
            <p:cNvPr id="211988" name="AutoShape 20"/>
            <p:cNvSpPr>
              <a:spLocks noChangeArrowheads="1"/>
            </p:cNvSpPr>
            <p:nvPr/>
          </p:nvSpPr>
          <p:spPr bwMode="auto">
            <a:xfrm>
              <a:off x="1801" y="13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P</a:t>
              </a:r>
            </a:p>
          </p:txBody>
        </p:sp>
        <p:sp>
          <p:nvSpPr>
            <p:cNvPr id="211989" name="AutoShape 21"/>
            <p:cNvSpPr>
              <a:spLocks noChangeArrowheads="1"/>
            </p:cNvSpPr>
            <p:nvPr/>
          </p:nvSpPr>
          <p:spPr bwMode="auto">
            <a:xfrm>
              <a:off x="2169" y="13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1990" name="AutoShape 22"/>
            <p:cNvSpPr>
              <a:spLocks noChangeArrowheads="1"/>
            </p:cNvSpPr>
            <p:nvPr/>
          </p:nvSpPr>
          <p:spPr bwMode="auto">
            <a:xfrm>
              <a:off x="2537" y="13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211991" name="AutoShape 23"/>
            <p:cNvSpPr>
              <a:spLocks noChangeArrowheads="1"/>
            </p:cNvSpPr>
            <p:nvPr/>
          </p:nvSpPr>
          <p:spPr bwMode="auto">
            <a:xfrm>
              <a:off x="2905" y="13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K</a:t>
              </a:r>
            </a:p>
          </p:txBody>
        </p:sp>
        <p:sp>
          <p:nvSpPr>
            <p:cNvPr id="211992" name="AutoShape 24"/>
            <p:cNvSpPr>
              <a:spLocks noChangeArrowheads="1"/>
            </p:cNvSpPr>
            <p:nvPr/>
          </p:nvSpPr>
          <p:spPr bwMode="auto">
            <a:xfrm>
              <a:off x="3273" y="13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1993" name="AutoShape 25"/>
            <p:cNvSpPr>
              <a:spLocks noChangeArrowheads="1"/>
            </p:cNvSpPr>
            <p:nvPr/>
          </p:nvSpPr>
          <p:spPr bwMode="auto">
            <a:xfrm>
              <a:off x="3641" y="13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G</a:t>
              </a:r>
            </a:p>
          </p:txBody>
        </p:sp>
        <p:sp>
          <p:nvSpPr>
            <p:cNvPr id="211994" name="AutoShape 26"/>
            <p:cNvSpPr>
              <a:spLocks noChangeArrowheads="1"/>
            </p:cNvSpPr>
            <p:nvPr/>
          </p:nvSpPr>
          <p:spPr bwMode="auto">
            <a:xfrm>
              <a:off x="4009" y="13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E</a:t>
              </a:r>
            </a:p>
          </p:txBody>
        </p:sp>
        <p:sp>
          <p:nvSpPr>
            <p:cNvPr id="211995" name="AutoShape 27"/>
            <p:cNvSpPr>
              <a:spLocks noChangeArrowheads="1"/>
            </p:cNvSpPr>
            <p:nvPr/>
          </p:nvSpPr>
          <p:spPr bwMode="auto">
            <a:xfrm>
              <a:off x="1801" y="168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T</a:t>
              </a:r>
            </a:p>
          </p:txBody>
        </p:sp>
        <p:sp>
          <p:nvSpPr>
            <p:cNvPr id="211996" name="AutoShape 28"/>
            <p:cNvSpPr>
              <a:spLocks noChangeArrowheads="1"/>
            </p:cNvSpPr>
            <p:nvPr/>
          </p:nvSpPr>
          <p:spPr bwMode="auto">
            <a:xfrm>
              <a:off x="2169" y="168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O</a:t>
              </a:r>
            </a:p>
          </p:txBody>
        </p:sp>
        <p:sp>
          <p:nvSpPr>
            <p:cNvPr id="211997" name="AutoShape 29"/>
            <p:cNvSpPr>
              <a:spLocks noChangeArrowheads="1"/>
            </p:cNvSpPr>
            <p:nvPr/>
          </p:nvSpPr>
          <p:spPr bwMode="auto">
            <a:xfrm>
              <a:off x="2537" y="168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Y</a:t>
              </a:r>
            </a:p>
          </p:txBody>
        </p:sp>
        <p:sp>
          <p:nvSpPr>
            <p:cNvPr id="211998" name="AutoShape 30"/>
            <p:cNvSpPr>
              <a:spLocks noChangeArrowheads="1"/>
            </p:cNvSpPr>
            <p:nvPr/>
          </p:nvSpPr>
          <p:spPr bwMode="auto">
            <a:xfrm>
              <a:off x="1801" y="20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F</a:t>
              </a:r>
            </a:p>
          </p:txBody>
        </p:sp>
        <p:sp>
          <p:nvSpPr>
            <p:cNvPr id="211999" name="AutoShape 31"/>
            <p:cNvSpPr>
              <a:spLocks noChangeArrowheads="1"/>
            </p:cNvSpPr>
            <p:nvPr/>
          </p:nvSpPr>
          <p:spPr bwMode="auto">
            <a:xfrm>
              <a:off x="2169" y="20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2000" name="AutoShape 32"/>
            <p:cNvSpPr>
              <a:spLocks noChangeArrowheads="1"/>
            </p:cNvSpPr>
            <p:nvPr/>
          </p:nvSpPr>
          <p:spPr bwMode="auto">
            <a:xfrm>
              <a:off x="2537" y="20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212001" name="AutoShape 33"/>
            <p:cNvSpPr>
              <a:spLocks noChangeArrowheads="1"/>
            </p:cNvSpPr>
            <p:nvPr/>
          </p:nvSpPr>
          <p:spPr bwMode="auto">
            <a:xfrm>
              <a:off x="2905" y="20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T</a:t>
              </a:r>
            </a:p>
          </p:txBody>
        </p:sp>
        <p:sp>
          <p:nvSpPr>
            <p:cNvPr id="212002" name="AutoShape 34"/>
            <p:cNvSpPr>
              <a:spLocks noChangeArrowheads="1"/>
            </p:cNvSpPr>
            <p:nvPr/>
          </p:nvSpPr>
          <p:spPr bwMode="auto">
            <a:xfrm>
              <a:off x="3273" y="20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O</a:t>
              </a:r>
            </a:p>
          </p:txBody>
        </p:sp>
        <p:sp>
          <p:nvSpPr>
            <p:cNvPr id="212003" name="AutoShape 35"/>
            <p:cNvSpPr>
              <a:spLocks noChangeArrowheads="1"/>
            </p:cNvSpPr>
            <p:nvPr/>
          </p:nvSpPr>
          <p:spPr bwMode="auto">
            <a:xfrm>
              <a:off x="3641" y="20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R</a:t>
              </a:r>
            </a:p>
          </p:txBody>
        </p:sp>
        <p:sp>
          <p:nvSpPr>
            <p:cNvPr id="212004" name="AutoShape 36"/>
            <p:cNvSpPr>
              <a:spLocks noChangeArrowheads="1"/>
            </p:cNvSpPr>
            <p:nvPr/>
          </p:nvSpPr>
          <p:spPr bwMode="auto">
            <a:xfrm>
              <a:off x="4009" y="20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Y</a:t>
              </a:r>
            </a:p>
          </p:txBody>
        </p:sp>
        <p:sp>
          <p:nvSpPr>
            <p:cNvPr id="212005" name="AutoShape 37"/>
            <p:cNvSpPr>
              <a:spLocks noChangeArrowheads="1"/>
            </p:cNvSpPr>
            <p:nvPr/>
          </p:nvSpPr>
          <p:spPr bwMode="auto">
            <a:xfrm>
              <a:off x="2169" y="235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P</a:t>
              </a:r>
            </a:p>
          </p:txBody>
        </p:sp>
        <p:sp>
          <p:nvSpPr>
            <p:cNvPr id="212006" name="AutoShape 38"/>
            <p:cNvSpPr>
              <a:spLocks noChangeArrowheads="1"/>
            </p:cNvSpPr>
            <p:nvPr/>
          </p:nvSpPr>
          <p:spPr bwMode="auto">
            <a:xfrm>
              <a:off x="2537" y="235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L</a:t>
              </a:r>
            </a:p>
          </p:txBody>
        </p:sp>
        <p:sp>
          <p:nvSpPr>
            <p:cNvPr id="212007" name="AutoShape 39"/>
            <p:cNvSpPr>
              <a:spLocks noChangeArrowheads="1"/>
            </p:cNvSpPr>
            <p:nvPr/>
          </p:nvSpPr>
          <p:spPr bwMode="auto">
            <a:xfrm>
              <a:off x="2905" y="235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2008" name="AutoShape 40"/>
            <p:cNvSpPr>
              <a:spLocks noChangeArrowheads="1"/>
            </p:cNvSpPr>
            <p:nvPr/>
          </p:nvSpPr>
          <p:spPr bwMode="auto">
            <a:xfrm>
              <a:off x="3273" y="235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S</a:t>
              </a:r>
            </a:p>
          </p:txBody>
        </p:sp>
        <p:sp>
          <p:nvSpPr>
            <p:cNvPr id="212009" name="AutoShape 41"/>
            <p:cNvSpPr>
              <a:spLocks noChangeArrowheads="1"/>
            </p:cNvSpPr>
            <p:nvPr/>
          </p:nvSpPr>
          <p:spPr bwMode="auto">
            <a:xfrm>
              <a:off x="3641" y="235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T</a:t>
              </a:r>
            </a:p>
          </p:txBody>
        </p:sp>
        <p:sp>
          <p:nvSpPr>
            <p:cNvPr id="212010" name="AutoShape 42"/>
            <p:cNvSpPr>
              <a:spLocks noChangeArrowheads="1"/>
            </p:cNvSpPr>
            <p:nvPr/>
          </p:nvSpPr>
          <p:spPr bwMode="auto">
            <a:xfrm>
              <a:off x="4009" y="235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I</a:t>
              </a:r>
            </a:p>
          </p:txBody>
        </p:sp>
        <p:sp>
          <p:nvSpPr>
            <p:cNvPr id="212011" name="AutoShape 43"/>
            <p:cNvSpPr>
              <a:spLocks noChangeArrowheads="1"/>
            </p:cNvSpPr>
            <p:nvPr/>
          </p:nvSpPr>
          <p:spPr bwMode="auto">
            <a:xfrm>
              <a:off x="4368" y="235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C</a:t>
              </a:r>
            </a:p>
          </p:txBody>
        </p:sp>
        <p:sp>
          <p:nvSpPr>
            <p:cNvPr id="212012" name="AutoShape 44"/>
            <p:cNvSpPr>
              <a:spLocks noChangeArrowheads="1"/>
            </p:cNvSpPr>
            <p:nvPr/>
          </p:nvSpPr>
          <p:spPr bwMode="auto">
            <a:xfrm>
              <a:off x="1065" y="268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F</a:t>
              </a:r>
            </a:p>
          </p:txBody>
        </p:sp>
        <p:sp>
          <p:nvSpPr>
            <p:cNvPr id="212013" name="AutoShape 45"/>
            <p:cNvSpPr>
              <a:spLocks noChangeArrowheads="1"/>
            </p:cNvSpPr>
            <p:nvPr/>
          </p:nvSpPr>
          <p:spPr bwMode="auto">
            <a:xfrm>
              <a:off x="1433" y="268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2014" name="AutoShape 46"/>
            <p:cNvSpPr>
              <a:spLocks noChangeArrowheads="1"/>
            </p:cNvSpPr>
            <p:nvPr/>
          </p:nvSpPr>
          <p:spPr bwMode="auto">
            <a:xfrm>
              <a:off x="1801" y="268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B</a:t>
              </a:r>
            </a:p>
          </p:txBody>
        </p:sp>
        <p:sp>
          <p:nvSpPr>
            <p:cNvPr id="212015" name="AutoShape 47"/>
            <p:cNvSpPr>
              <a:spLocks noChangeArrowheads="1"/>
            </p:cNvSpPr>
            <p:nvPr/>
          </p:nvSpPr>
          <p:spPr bwMode="auto">
            <a:xfrm>
              <a:off x="2169" y="268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R</a:t>
              </a:r>
            </a:p>
          </p:txBody>
        </p:sp>
        <p:sp>
          <p:nvSpPr>
            <p:cNvPr id="212016" name="AutoShape 48"/>
            <p:cNvSpPr>
              <a:spLocks noChangeArrowheads="1"/>
            </p:cNvSpPr>
            <p:nvPr/>
          </p:nvSpPr>
          <p:spPr bwMode="auto">
            <a:xfrm>
              <a:off x="2537" y="268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I</a:t>
              </a:r>
            </a:p>
          </p:txBody>
        </p:sp>
        <p:sp>
          <p:nvSpPr>
            <p:cNvPr id="212017" name="AutoShape 49"/>
            <p:cNvSpPr>
              <a:spLocks noChangeArrowheads="1"/>
            </p:cNvSpPr>
            <p:nvPr/>
          </p:nvSpPr>
          <p:spPr bwMode="auto">
            <a:xfrm>
              <a:off x="2905" y="268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C</a:t>
              </a:r>
            </a:p>
          </p:txBody>
        </p:sp>
        <p:sp>
          <p:nvSpPr>
            <p:cNvPr id="212018" name="AutoShape 50"/>
            <p:cNvSpPr>
              <a:spLocks noChangeArrowheads="1"/>
            </p:cNvSpPr>
            <p:nvPr/>
          </p:nvSpPr>
          <p:spPr bwMode="auto">
            <a:xfrm>
              <a:off x="1433" y="302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P</a:t>
              </a:r>
            </a:p>
          </p:txBody>
        </p:sp>
        <p:sp>
          <p:nvSpPr>
            <p:cNvPr id="212019" name="AutoShape 51"/>
            <p:cNvSpPr>
              <a:spLocks noChangeArrowheads="1"/>
            </p:cNvSpPr>
            <p:nvPr/>
          </p:nvSpPr>
          <p:spPr bwMode="auto">
            <a:xfrm>
              <a:off x="1801" y="302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L</a:t>
              </a:r>
            </a:p>
          </p:txBody>
        </p:sp>
        <p:sp>
          <p:nvSpPr>
            <p:cNvPr id="212020" name="AutoShape 52"/>
            <p:cNvSpPr>
              <a:spLocks noChangeArrowheads="1"/>
            </p:cNvSpPr>
            <p:nvPr/>
          </p:nvSpPr>
          <p:spPr bwMode="auto">
            <a:xfrm>
              <a:off x="2169" y="302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2021" name="AutoShape 53"/>
            <p:cNvSpPr>
              <a:spLocks noChangeArrowheads="1"/>
            </p:cNvSpPr>
            <p:nvPr/>
          </p:nvSpPr>
          <p:spPr bwMode="auto">
            <a:xfrm>
              <a:off x="2537" y="302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N</a:t>
              </a:r>
            </a:p>
          </p:txBody>
        </p:sp>
        <p:sp>
          <p:nvSpPr>
            <p:cNvPr id="212022" name="AutoShape 54"/>
            <p:cNvSpPr>
              <a:spLocks noChangeArrowheads="1"/>
            </p:cNvSpPr>
            <p:nvPr/>
          </p:nvSpPr>
          <p:spPr bwMode="auto">
            <a:xfrm>
              <a:off x="2905" y="302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T</a:t>
              </a:r>
            </a:p>
          </p:txBody>
        </p:sp>
        <p:sp>
          <p:nvSpPr>
            <p:cNvPr id="212023" name="AutoShape 55"/>
            <p:cNvSpPr>
              <a:spLocks noChangeArrowheads="1"/>
            </p:cNvSpPr>
            <p:nvPr/>
          </p:nvSpPr>
          <p:spPr bwMode="auto">
            <a:xfrm>
              <a:off x="1801" y="336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B</a:t>
              </a:r>
            </a:p>
          </p:txBody>
        </p:sp>
        <p:sp>
          <p:nvSpPr>
            <p:cNvPr id="212024" name="AutoShape 56"/>
            <p:cNvSpPr>
              <a:spLocks noChangeArrowheads="1"/>
            </p:cNvSpPr>
            <p:nvPr/>
          </p:nvSpPr>
          <p:spPr bwMode="auto">
            <a:xfrm>
              <a:off x="2169" y="336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660033"/>
                  </a:solidFill>
                </a:rPr>
                <a:t>A</a:t>
              </a:r>
            </a:p>
          </p:txBody>
        </p:sp>
        <p:sp>
          <p:nvSpPr>
            <p:cNvPr id="212025" name="AutoShape 57"/>
            <p:cNvSpPr>
              <a:spLocks noChangeArrowheads="1"/>
            </p:cNvSpPr>
            <p:nvPr/>
          </p:nvSpPr>
          <p:spPr bwMode="auto">
            <a:xfrm>
              <a:off x="2537" y="336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G</a:t>
              </a:r>
            </a:p>
          </p:txBody>
        </p:sp>
      </p:grpSp>
      <p:sp>
        <p:nvSpPr>
          <p:cNvPr id="212026" name="Oval 58"/>
          <p:cNvSpPr>
            <a:spLocks noChangeArrowheads="1"/>
          </p:cNvSpPr>
          <p:nvPr/>
        </p:nvSpPr>
        <p:spPr bwMode="auto">
          <a:xfrm>
            <a:off x="2405063" y="1204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27" name="Oval 59"/>
          <p:cNvSpPr>
            <a:spLocks noChangeArrowheads="1"/>
          </p:cNvSpPr>
          <p:nvPr/>
        </p:nvSpPr>
        <p:spPr bwMode="auto">
          <a:xfrm>
            <a:off x="3000375" y="1204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28" name="Oval 60"/>
          <p:cNvSpPr>
            <a:spLocks noChangeArrowheads="1"/>
          </p:cNvSpPr>
          <p:nvPr/>
        </p:nvSpPr>
        <p:spPr bwMode="auto">
          <a:xfrm>
            <a:off x="4162425" y="1204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29" name="Oval 61"/>
          <p:cNvSpPr>
            <a:spLocks noChangeArrowheads="1"/>
          </p:cNvSpPr>
          <p:nvPr/>
        </p:nvSpPr>
        <p:spPr bwMode="auto">
          <a:xfrm>
            <a:off x="4752975" y="1204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30" name="Oval 62"/>
          <p:cNvSpPr>
            <a:spLocks noChangeArrowheads="1"/>
          </p:cNvSpPr>
          <p:nvPr/>
        </p:nvSpPr>
        <p:spPr bwMode="auto">
          <a:xfrm>
            <a:off x="5334000" y="1204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31" name="Oval 63"/>
          <p:cNvSpPr>
            <a:spLocks noChangeArrowheads="1"/>
          </p:cNvSpPr>
          <p:nvPr/>
        </p:nvSpPr>
        <p:spPr bwMode="auto">
          <a:xfrm>
            <a:off x="5910263" y="1204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2032" name="Group 64"/>
          <p:cNvGrpSpPr>
            <a:grpSpLocks/>
          </p:cNvGrpSpPr>
          <p:nvPr/>
        </p:nvGrpSpPr>
        <p:grpSpPr bwMode="auto">
          <a:xfrm>
            <a:off x="3490913" y="1114425"/>
            <a:ext cx="533400" cy="4800600"/>
            <a:chOff x="672" y="528"/>
            <a:chExt cx="336" cy="3024"/>
          </a:xfrm>
        </p:grpSpPr>
        <p:sp>
          <p:nvSpPr>
            <p:cNvPr id="212033" name="AutoShape 65"/>
            <p:cNvSpPr>
              <a:spLocks noChangeArrowheads="1"/>
            </p:cNvSpPr>
            <p:nvPr/>
          </p:nvSpPr>
          <p:spPr bwMode="auto">
            <a:xfrm>
              <a:off x="672" y="52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R</a:t>
              </a:r>
            </a:p>
          </p:txBody>
        </p:sp>
        <p:sp>
          <p:nvSpPr>
            <p:cNvPr id="212034" name="AutoShape 66"/>
            <p:cNvSpPr>
              <a:spLocks noChangeArrowheads="1"/>
            </p:cNvSpPr>
            <p:nvPr/>
          </p:nvSpPr>
          <p:spPr bwMode="auto">
            <a:xfrm>
              <a:off x="672" y="86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E</a:t>
              </a:r>
            </a:p>
          </p:txBody>
        </p:sp>
        <p:sp>
          <p:nvSpPr>
            <p:cNvPr id="212035" name="AutoShape 67"/>
            <p:cNvSpPr>
              <a:spLocks noChangeArrowheads="1"/>
            </p:cNvSpPr>
            <p:nvPr/>
          </p:nvSpPr>
          <p:spPr bwMode="auto">
            <a:xfrm>
              <a:off x="672" y="120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212036" name="AutoShape 68"/>
            <p:cNvSpPr>
              <a:spLocks noChangeArrowheads="1"/>
            </p:cNvSpPr>
            <p:nvPr/>
          </p:nvSpPr>
          <p:spPr bwMode="auto">
            <a:xfrm>
              <a:off x="672" y="153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Y</a:t>
              </a:r>
            </a:p>
          </p:txBody>
        </p:sp>
        <p:sp>
          <p:nvSpPr>
            <p:cNvPr id="212037" name="AutoShape 69"/>
            <p:cNvSpPr>
              <a:spLocks noChangeArrowheads="1"/>
            </p:cNvSpPr>
            <p:nvPr/>
          </p:nvSpPr>
          <p:spPr bwMode="auto">
            <a:xfrm>
              <a:off x="672" y="1872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212038" name="AutoShape 70"/>
            <p:cNvSpPr>
              <a:spLocks noChangeArrowheads="1"/>
            </p:cNvSpPr>
            <p:nvPr/>
          </p:nvSpPr>
          <p:spPr bwMode="auto">
            <a:xfrm>
              <a:off x="672" y="2208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L</a:t>
              </a:r>
            </a:p>
          </p:txBody>
        </p:sp>
        <p:sp>
          <p:nvSpPr>
            <p:cNvPr id="212039" name="AutoShape 71"/>
            <p:cNvSpPr>
              <a:spLocks noChangeArrowheads="1"/>
            </p:cNvSpPr>
            <p:nvPr/>
          </p:nvSpPr>
          <p:spPr bwMode="auto">
            <a:xfrm>
              <a:off x="672" y="2544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I</a:t>
              </a:r>
            </a:p>
          </p:txBody>
        </p:sp>
        <p:sp>
          <p:nvSpPr>
            <p:cNvPr id="212040" name="AutoShape 72"/>
            <p:cNvSpPr>
              <a:spLocks noChangeArrowheads="1"/>
            </p:cNvSpPr>
            <p:nvPr/>
          </p:nvSpPr>
          <p:spPr bwMode="auto">
            <a:xfrm>
              <a:off x="672" y="2880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N</a:t>
              </a:r>
            </a:p>
          </p:txBody>
        </p:sp>
        <p:sp>
          <p:nvSpPr>
            <p:cNvPr id="212041" name="AutoShape 73"/>
            <p:cNvSpPr>
              <a:spLocks noChangeArrowheads="1"/>
            </p:cNvSpPr>
            <p:nvPr/>
          </p:nvSpPr>
          <p:spPr bwMode="auto">
            <a:xfrm>
              <a:off x="672" y="3216"/>
              <a:ext cx="336" cy="336"/>
            </a:xfrm>
            <a:prstGeom prst="diamond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175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</a:rPr>
                <a:t>G</a:t>
              </a:r>
            </a:p>
          </p:txBody>
        </p:sp>
      </p:grpSp>
      <p:sp>
        <p:nvSpPr>
          <p:cNvPr id="212042" name="Oval 74"/>
          <p:cNvSpPr>
            <a:spLocks noChangeArrowheads="1"/>
          </p:cNvSpPr>
          <p:nvPr/>
        </p:nvSpPr>
        <p:spPr bwMode="auto">
          <a:xfrm>
            <a:off x="2419350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43" name="Oval 75"/>
          <p:cNvSpPr>
            <a:spLocks noChangeArrowheads="1"/>
          </p:cNvSpPr>
          <p:nvPr/>
        </p:nvSpPr>
        <p:spPr bwMode="auto">
          <a:xfrm>
            <a:off x="3014663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44" name="Oval 76"/>
          <p:cNvSpPr>
            <a:spLocks noChangeArrowheads="1"/>
          </p:cNvSpPr>
          <p:nvPr/>
        </p:nvSpPr>
        <p:spPr bwMode="auto">
          <a:xfrm>
            <a:off x="4162425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45" name="Oval 77"/>
          <p:cNvSpPr>
            <a:spLocks noChangeArrowheads="1"/>
          </p:cNvSpPr>
          <p:nvPr/>
        </p:nvSpPr>
        <p:spPr bwMode="auto">
          <a:xfrm>
            <a:off x="4752975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46" name="Oval 78"/>
          <p:cNvSpPr>
            <a:spLocks noChangeArrowheads="1"/>
          </p:cNvSpPr>
          <p:nvPr/>
        </p:nvSpPr>
        <p:spPr bwMode="auto">
          <a:xfrm>
            <a:off x="5334000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47" name="Oval 79"/>
          <p:cNvSpPr>
            <a:spLocks noChangeArrowheads="1"/>
          </p:cNvSpPr>
          <p:nvPr/>
        </p:nvSpPr>
        <p:spPr bwMode="auto">
          <a:xfrm>
            <a:off x="5910263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48" name="Oval 80"/>
          <p:cNvSpPr>
            <a:spLocks noChangeArrowheads="1"/>
          </p:cNvSpPr>
          <p:nvPr/>
        </p:nvSpPr>
        <p:spPr bwMode="auto">
          <a:xfrm>
            <a:off x="1838325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49" name="Oval 81"/>
          <p:cNvSpPr>
            <a:spLocks noChangeArrowheads="1"/>
          </p:cNvSpPr>
          <p:nvPr/>
        </p:nvSpPr>
        <p:spPr bwMode="auto">
          <a:xfrm>
            <a:off x="6491288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0" name="Oval 82"/>
          <p:cNvSpPr>
            <a:spLocks noChangeArrowheads="1"/>
          </p:cNvSpPr>
          <p:nvPr/>
        </p:nvSpPr>
        <p:spPr bwMode="auto">
          <a:xfrm>
            <a:off x="2419350" y="2271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1" name="Oval 83"/>
          <p:cNvSpPr>
            <a:spLocks noChangeArrowheads="1"/>
          </p:cNvSpPr>
          <p:nvPr/>
        </p:nvSpPr>
        <p:spPr bwMode="auto">
          <a:xfrm>
            <a:off x="3000375" y="2271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2" name="Oval 84"/>
          <p:cNvSpPr>
            <a:spLocks noChangeArrowheads="1"/>
          </p:cNvSpPr>
          <p:nvPr/>
        </p:nvSpPr>
        <p:spPr bwMode="auto">
          <a:xfrm>
            <a:off x="4162425" y="2271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3" name="Oval 85"/>
          <p:cNvSpPr>
            <a:spLocks noChangeArrowheads="1"/>
          </p:cNvSpPr>
          <p:nvPr/>
        </p:nvSpPr>
        <p:spPr bwMode="auto">
          <a:xfrm>
            <a:off x="4752975" y="2271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4" name="Oval 86"/>
          <p:cNvSpPr>
            <a:spLocks noChangeArrowheads="1"/>
          </p:cNvSpPr>
          <p:nvPr/>
        </p:nvSpPr>
        <p:spPr bwMode="auto">
          <a:xfrm>
            <a:off x="5334000" y="2271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5" name="Oval 87"/>
          <p:cNvSpPr>
            <a:spLocks noChangeArrowheads="1"/>
          </p:cNvSpPr>
          <p:nvPr/>
        </p:nvSpPr>
        <p:spPr bwMode="auto">
          <a:xfrm>
            <a:off x="5910263" y="2271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6" name="Oval 88"/>
          <p:cNvSpPr>
            <a:spLocks noChangeArrowheads="1"/>
          </p:cNvSpPr>
          <p:nvPr/>
        </p:nvSpPr>
        <p:spPr bwMode="auto">
          <a:xfrm>
            <a:off x="2419350" y="2814638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7" name="Oval 89"/>
          <p:cNvSpPr>
            <a:spLocks noChangeArrowheads="1"/>
          </p:cNvSpPr>
          <p:nvPr/>
        </p:nvSpPr>
        <p:spPr bwMode="auto">
          <a:xfrm>
            <a:off x="3000375" y="2814638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8" name="Oval 90"/>
          <p:cNvSpPr>
            <a:spLocks noChangeArrowheads="1"/>
          </p:cNvSpPr>
          <p:nvPr/>
        </p:nvSpPr>
        <p:spPr bwMode="auto">
          <a:xfrm>
            <a:off x="2405063" y="33385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59" name="Oval 91"/>
          <p:cNvSpPr>
            <a:spLocks noChangeArrowheads="1"/>
          </p:cNvSpPr>
          <p:nvPr/>
        </p:nvSpPr>
        <p:spPr bwMode="auto">
          <a:xfrm>
            <a:off x="3000375" y="33385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0" name="Oval 92"/>
          <p:cNvSpPr>
            <a:spLocks noChangeArrowheads="1"/>
          </p:cNvSpPr>
          <p:nvPr/>
        </p:nvSpPr>
        <p:spPr bwMode="auto">
          <a:xfrm>
            <a:off x="4162425" y="33385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1" name="Oval 93"/>
          <p:cNvSpPr>
            <a:spLocks noChangeArrowheads="1"/>
          </p:cNvSpPr>
          <p:nvPr/>
        </p:nvSpPr>
        <p:spPr bwMode="auto">
          <a:xfrm>
            <a:off x="4752975" y="33385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2" name="Oval 94"/>
          <p:cNvSpPr>
            <a:spLocks noChangeArrowheads="1"/>
          </p:cNvSpPr>
          <p:nvPr/>
        </p:nvSpPr>
        <p:spPr bwMode="auto">
          <a:xfrm>
            <a:off x="5334000" y="33385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3" name="Oval 95"/>
          <p:cNvSpPr>
            <a:spLocks noChangeArrowheads="1"/>
          </p:cNvSpPr>
          <p:nvPr/>
        </p:nvSpPr>
        <p:spPr bwMode="auto">
          <a:xfrm>
            <a:off x="5924550" y="33385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4" name="Oval 96"/>
          <p:cNvSpPr>
            <a:spLocks noChangeArrowheads="1"/>
          </p:cNvSpPr>
          <p:nvPr/>
        </p:nvSpPr>
        <p:spPr bwMode="auto">
          <a:xfrm>
            <a:off x="3000375" y="3871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5" name="Oval 97"/>
          <p:cNvSpPr>
            <a:spLocks noChangeArrowheads="1"/>
          </p:cNvSpPr>
          <p:nvPr/>
        </p:nvSpPr>
        <p:spPr bwMode="auto">
          <a:xfrm>
            <a:off x="4162425" y="3871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6" name="Oval 98"/>
          <p:cNvSpPr>
            <a:spLocks noChangeArrowheads="1"/>
          </p:cNvSpPr>
          <p:nvPr/>
        </p:nvSpPr>
        <p:spPr bwMode="auto">
          <a:xfrm>
            <a:off x="4752975" y="3871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7" name="Oval 99"/>
          <p:cNvSpPr>
            <a:spLocks noChangeArrowheads="1"/>
          </p:cNvSpPr>
          <p:nvPr/>
        </p:nvSpPr>
        <p:spPr bwMode="auto">
          <a:xfrm>
            <a:off x="5334000" y="3871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8" name="Oval 100"/>
          <p:cNvSpPr>
            <a:spLocks noChangeArrowheads="1"/>
          </p:cNvSpPr>
          <p:nvPr/>
        </p:nvSpPr>
        <p:spPr bwMode="auto">
          <a:xfrm>
            <a:off x="5910263" y="3871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69" name="Oval 101"/>
          <p:cNvSpPr>
            <a:spLocks noChangeArrowheads="1"/>
          </p:cNvSpPr>
          <p:nvPr/>
        </p:nvSpPr>
        <p:spPr bwMode="auto">
          <a:xfrm>
            <a:off x="6491288" y="3871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0" name="Oval 102"/>
          <p:cNvSpPr>
            <a:spLocks noChangeArrowheads="1"/>
          </p:cNvSpPr>
          <p:nvPr/>
        </p:nvSpPr>
        <p:spPr bwMode="auto">
          <a:xfrm>
            <a:off x="2405063" y="4405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1" name="Oval 103"/>
          <p:cNvSpPr>
            <a:spLocks noChangeArrowheads="1"/>
          </p:cNvSpPr>
          <p:nvPr/>
        </p:nvSpPr>
        <p:spPr bwMode="auto">
          <a:xfrm>
            <a:off x="3000375" y="4405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2" name="Oval 104"/>
          <p:cNvSpPr>
            <a:spLocks noChangeArrowheads="1"/>
          </p:cNvSpPr>
          <p:nvPr/>
        </p:nvSpPr>
        <p:spPr bwMode="auto">
          <a:xfrm>
            <a:off x="4162425" y="4405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3" name="Oval 105"/>
          <p:cNvSpPr>
            <a:spLocks noChangeArrowheads="1"/>
          </p:cNvSpPr>
          <p:nvPr/>
        </p:nvSpPr>
        <p:spPr bwMode="auto">
          <a:xfrm>
            <a:off x="1824038" y="4405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4" name="Oval 106"/>
          <p:cNvSpPr>
            <a:spLocks noChangeArrowheads="1"/>
          </p:cNvSpPr>
          <p:nvPr/>
        </p:nvSpPr>
        <p:spPr bwMode="auto">
          <a:xfrm>
            <a:off x="1247775" y="4405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5" name="Oval 107"/>
          <p:cNvSpPr>
            <a:spLocks noChangeArrowheads="1"/>
          </p:cNvSpPr>
          <p:nvPr/>
        </p:nvSpPr>
        <p:spPr bwMode="auto">
          <a:xfrm>
            <a:off x="2405063" y="4938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6" name="Oval 108"/>
          <p:cNvSpPr>
            <a:spLocks noChangeArrowheads="1"/>
          </p:cNvSpPr>
          <p:nvPr/>
        </p:nvSpPr>
        <p:spPr bwMode="auto">
          <a:xfrm>
            <a:off x="3000375" y="4938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7" name="Oval 109"/>
          <p:cNvSpPr>
            <a:spLocks noChangeArrowheads="1"/>
          </p:cNvSpPr>
          <p:nvPr/>
        </p:nvSpPr>
        <p:spPr bwMode="auto">
          <a:xfrm>
            <a:off x="4162425" y="4938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8" name="Oval 110"/>
          <p:cNvSpPr>
            <a:spLocks noChangeArrowheads="1"/>
          </p:cNvSpPr>
          <p:nvPr/>
        </p:nvSpPr>
        <p:spPr bwMode="auto">
          <a:xfrm>
            <a:off x="1824038" y="4938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79" name="Oval 111"/>
          <p:cNvSpPr>
            <a:spLocks noChangeArrowheads="1"/>
          </p:cNvSpPr>
          <p:nvPr/>
        </p:nvSpPr>
        <p:spPr bwMode="auto">
          <a:xfrm>
            <a:off x="2405063" y="54721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0" name="Oval 112"/>
          <p:cNvSpPr>
            <a:spLocks noChangeArrowheads="1"/>
          </p:cNvSpPr>
          <p:nvPr/>
        </p:nvSpPr>
        <p:spPr bwMode="auto">
          <a:xfrm>
            <a:off x="3000375" y="5472113"/>
            <a:ext cx="352425" cy="338137"/>
          </a:xfrm>
          <a:prstGeom prst="ellipse">
            <a:avLst/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100000">
                <a:srgbClr val="00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1" name="Oval 113"/>
          <p:cNvSpPr>
            <a:spLocks noChangeArrowheads="1"/>
          </p:cNvSpPr>
          <p:nvPr/>
        </p:nvSpPr>
        <p:spPr bwMode="auto">
          <a:xfrm>
            <a:off x="3581400" y="1204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2" name="Oval 114"/>
          <p:cNvSpPr>
            <a:spLocks noChangeArrowheads="1"/>
          </p:cNvSpPr>
          <p:nvPr/>
        </p:nvSpPr>
        <p:spPr bwMode="auto">
          <a:xfrm>
            <a:off x="3595688" y="1738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3" name="Oval 115"/>
          <p:cNvSpPr>
            <a:spLocks noChangeArrowheads="1"/>
          </p:cNvSpPr>
          <p:nvPr/>
        </p:nvSpPr>
        <p:spPr bwMode="auto">
          <a:xfrm>
            <a:off x="3581400" y="2271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4" name="Oval 116"/>
          <p:cNvSpPr>
            <a:spLocks noChangeArrowheads="1"/>
          </p:cNvSpPr>
          <p:nvPr/>
        </p:nvSpPr>
        <p:spPr bwMode="auto">
          <a:xfrm>
            <a:off x="3595688" y="2814638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5" name="Oval 117"/>
          <p:cNvSpPr>
            <a:spLocks noChangeArrowheads="1"/>
          </p:cNvSpPr>
          <p:nvPr/>
        </p:nvSpPr>
        <p:spPr bwMode="auto">
          <a:xfrm>
            <a:off x="3581400" y="33385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6" name="Oval 118"/>
          <p:cNvSpPr>
            <a:spLocks noChangeArrowheads="1"/>
          </p:cNvSpPr>
          <p:nvPr/>
        </p:nvSpPr>
        <p:spPr bwMode="auto">
          <a:xfrm>
            <a:off x="3581400" y="38719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7" name="Oval 119"/>
          <p:cNvSpPr>
            <a:spLocks noChangeArrowheads="1"/>
          </p:cNvSpPr>
          <p:nvPr/>
        </p:nvSpPr>
        <p:spPr bwMode="auto">
          <a:xfrm>
            <a:off x="3581400" y="44053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8" name="Oval 120"/>
          <p:cNvSpPr>
            <a:spLocks noChangeArrowheads="1"/>
          </p:cNvSpPr>
          <p:nvPr/>
        </p:nvSpPr>
        <p:spPr bwMode="auto">
          <a:xfrm>
            <a:off x="3581400" y="49387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89" name="Oval 121"/>
          <p:cNvSpPr>
            <a:spLocks noChangeArrowheads="1"/>
          </p:cNvSpPr>
          <p:nvPr/>
        </p:nvSpPr>
        <p:spPr bwMode="auto">
          <a:xfrm>
            <a:off x="3581400" y="5472113"/>
            <a:ext cx="352425" cy="338137"/>
          </a:xfrm>
          <a:prstGeom prst="ellipse">
            <a:avLst/>
          </a:prstGeom>
          <a:gradFill rotWithShape="1">
            <a:gsLst>
              <a:gs pos="0">
                <a:srgbClr val="FFFF00">
                  <a:gamma/>
                  <a:shade val="46275"/>
                  <a:invGamma/>
                </a:srgbClr>
              </a:gs>
              <a:gs pos="100000">
                <a:srgbClr val="FFFF00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090" name="Oval 122"/>
          <p:cNvSpPr>
            <a:spLocks noChangeArrowheads="1"/>
          </p:cNvSpPr>
          <p:nvPr/>
        </p:nvSpPr>
        <p:spPr bwMode="auto">
          <a:xfrm>
            <a:off x="547688" y="10668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1</a:t>
            </a:r>
          </a:p>
        </p:txBody>
      </p:sp>
      <p:sp>
        <p:nvSpPr>
          <p:cNvPr id="212091" name="Oval 123"/>
          <p:cNvSpPr>
            <a:spLocks noChangeArrowheads="1"/>
          </p:cNvSpPr>
          <p:nvPr/>
        </p:nvSpPr>
        <p:spPr bwMode="auto">
          <a:xfrm>
            <a:off x="547688" y="1609725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2</a:t>
            </a:r>
          </a:p>
        </p:txBody>
      </p:sp>
      <p:sp>
        <p:nvSpPr>
          <p:cNvPr id="212092" name="Oval 124"/>
          <p:cNvSpPr>
            <a:spLocks noChangeArrowheads="1"/>
          </p:cNvSpPr>
          <p:nvPr/>
        </p:nvSpPr>
        <p:spPr bwMode="auto">
          <a:xfrm>
            <a:off x="547688" y="215265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3</a:t>
            </a:r>
          </a:p>
        </p:txBody>
      </p:sp>
      <p:sp>
        <p:nvSpPr>
          <p:cNvPr id="212093" name="Oval 125"/>
          <p:cNvSpPr>
            <a:spLocks noChangeArrowheads="1"/>
          </p:cNvSpPr>
          <p:nvPr/>
        </p:nvSpPr>
        <p:spPr bwMode="auto">
          <a:xfrm>
            <a:off x="547688" y="2695575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4</a:t>
            </a:r>
          </a:p>
        </p:txBody>
      </p:sp>
      <p:sp>
        <p:nvSpPr>
          <p:cNvPr id="212094" name="Oval 126"/>
          <p:cNvSpPr>
            <a:spLocks noChangeArrowheads="1"/>
          </p:cNvSpPr>
          <p:nvPr/>
        </p:nvSpPr>
        <p:spPr bwMode="auto">
          <a:xfrm>
            <a:off x="547688" y="32385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5</a:t>
            </a:r>
          </a:p>
        </p:txBody>
      </p:sp>
      <p:sp>
        <p:nvSpPr>
          <p:cNvPr id="212095" name="Oval 127"/>
          <p:cNvSpPr>
            <a:spLocks noChangeArrowheads="1"/>
          </p:cNvSpPr>
          <p:nvPr/>
        </p:nvSpPr>
        <p:spPr bwMode="auto">
          <a:xfrm>
            <a:off x="547688" y="3781425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6</a:t>
            </a:r>
          </a:p>
        </p:txBody>
      </p:sp>
      <p:sp>
        <p:nvSpPr>
          <p:cNvPr id="212096" name="Oval 128"/>
          <p:cNvSpPr>
            <a:spLocks noChangeArrowheads="1"/>
          </p:cNvSpPr>
          <p:nvPr/>
        </p:nvSpPr>
        <p:spPr bwMode="auto">
          <a:xfrm>
            <a:off x="547688" y="432435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7</a:t>
            </a:r>
          </a:p>
        </p:txBody>
      </p:sp>
      <p:sp>
        <p:nvSpPr>
          <p:cNvPr id="212097" name="Oval 129"/>
          <p:cNvSpPr>
            <a:spLocks noChangeArrowheads="1"/>
          </p:cNvSpPr>
          <p:nvPr/>
        </p:nvSpPr>
        <p:spPr bwMode="auto">
          <a:xfrm>
            <a:off x="547688" y="4867275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8</a:t>
            </a:r>
          </a:p>
        </p:txBody>
      </p:sp>
      <p:sp>
        <p:nvSpPr>
          <p:cNvPr id="212098" name="Oval 130"/>
          <p:cNvSpPr>
            <a:spLocks noChangeArrowheads="1"/>
          </p:cNvSpPr>
          <p:nvPr/>
        </p:nvSpPr>
        <p:spPr bwMode="auto">
          <a:xfrm>
            <a:off x="547688" y="54102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0000CC"/>
                </a:solidFill>
              </a:rPr>
              <a:t>9</a:t>
            </a:r>
          </a:p>
        </p:txBody>
      </p:sp>
      <p:sp>
        <p:nvSpPr>
          <p:cNvPr id="212099" name="Text Box 131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7 letters</a:t>
            </a:r>
          </a:p>
        </p:txBody>
      </p:sp>
      <p:sp>
        <p:nvSpPr>
          <p:cNvPr id="212100" name="Text Box 132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9 letters</a:t>
            </a:r>
          </a:p>
        </p:txBody>
      </p:sp>
      <p:sp>
        <p:nvSpPr>
          <p:cNvPr id="212101" name="Text Box 133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7 letters</a:t>
            </a:r>
          </a:p>
        </p:txBody>
      </p:sp>
      <p:sp>
        <p:nvSpPr>
          <p:cNvPr id="212102" name="Text Box 134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3 letters</a:t>
            </a:r>
          </a:p>
        </p:txBody>
      </p:sp>
      <p:sp>
        <p:nvSpPr>
          <p:cNvPr id="212103" name="Text Box 135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7 letters</a:t>
            </a:r>
          </a:p>
        </p:txBody>
      </p:sp>
      <p:sp>
        <p:nvSpPr>
          <p:cNvPr id="212104" name="Text Box 136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7 letters</a:t>
            </a:r>
          </a:p>
        </p:txBody>
      </p:sp>
      <p:sp>
        <p:nvSpPr>
          <p:cNvPr id="212105" name="Text Box 137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6 letters</a:t>
            </a:r>
          </a:p>
        </p:txBody>
      </p:sp>
      <p:sp>
        <p:nvSpPr>
          <p:cNvPr id="212106" name="Text Box 138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5 letters</a:t>
            </a:r>
          </a:p>
        </p:txBody>
      </p:sp>
      <p:sp>
        <p:nvSpPr>
          <p:cNvPr id="212107" name="Text Box 139"/>
          <p:cNvSpPr txBox="1">
            <a:spLocks noChangeArrowheads="1"/>
          </p:cNvSpPr>
          <p:nvPr/>
        </p:nvSpPr>
        <p:spPr bwMode="auto">
          <a:xfrm>
            <a:off x="4038600" y="6019800"/>
            <a:ext cx="1600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 Narrow" pitchFamily="34" charset="0"/>
              </a:rPr>
              <a:t>3 letters</a:t>
            </a:r>
          </a:p>
        </p:txBody>
      </p:sp>
      <p:pic>
        <p:nvPicPr>
          <p:cNvPr id="212108" name="Picture 14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151188" cy="2141538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109" name="Picture 14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151188" cy="2141538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110" name="Picture 14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151188" cy="2141538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111" name="Picture 14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151188" cy="2141538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112" name="Picture 14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151188" cy="22098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113" name="Picture 14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233738" cy="21336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114" name="Picture 14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209925" cy="2162175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2115" name="Text Box 147"/>
          <p:cNvSpPr txBox="1">
            <a:spLocks noChangeArrowheads="1"/>
          </p:cNvSpPr>
          <p:nvPr/>
        </p:nvSpPr>
        <p:spPr bwMode="auto">
          <a:xfrm>
            <a:off x="1905000" y="228600"/>
            <a:ext cx="5791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PLAY GAME: </a:t>
            </a:r>
            <a:r>
              <a:rPr lang="en-US" sz="3200" b="1" i="1">
                <a:solidFill>
                  <a:srgbClr val="FF00FF"/>
                </a:solidFill>
              </a:rPr>
              <a:t>CROSSWORD</a:t>
            </a:r>
          </a:p>
        </p:txBody>
      </p:sp>
      <p:pic>
        <p:nvPicPr>
          <p:cNvPr id="212116" name="Picture 14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343400"/>
            <a:ext cx="3276600" cy="22860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117" name="Picture 14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348163"/>
            <a:ext cx="3352800" cy="2281237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2118" name="Oval 150"/>
          <p:cNvSpPr>
            <a:spLocks noChangeArrowheads="1"/>
          </p:cNvSpPr>
          <p:nvPr/>
        </p:nvSpPr>
        <p:spPr bwMode="auto">
          <a:xfrm>
            <a:off x="3505200" y="61722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FF00"/>
                </a:solidFill>
              </a:rPr>
              <a:t>K</a:t>
            </a:r>
          </a:p>
        </p:txBody>
      </p:sp>
      <p:sp>
        <p:nvSpPr>
          <p:cNvPr id="212119" name="Text Box 151"/>
          <p:cNvSpPr txBox="1">
            <a:spLocks noChangeArrowheads="1"/>
          </p:cNvSpPr>
          <p:nvPr/>
        </p:nvSpPr>
        <p:spPr bwMode="auto">
          <a:xfrm>
            <a:off x="1676400" y="1905000"/>
            <a:ext cx="6553200" cy="1311275"/>
          </a:xfrm>
          <a:prstGeom prst="rect">
            <a:avLst/>
          </a:prstGeom>
          <a:noFill/>
          <a:ln>
            <a:noFill/>
          </a:ln>
          <a:effectLst>
            <a:outerShdw dist="68392" dir="4091915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>
                <a:solidFill>
                  <a:srgbClr val="0000FF"/>
                </a:solidFill>
                <a:latin typeface="VNI-Revue" pitchFamily="2" charset="0"/>
              </a:rPr>
              <a:t>RECYCLING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468807"/>
      </p:ext>
    </p:extLst>
  </p:cSld>
  <p:clrMapOvr>
    <a:masterClrMapping/>
  </p:clrMapOvr>
  <p:transition advTm="118818"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2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21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12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12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12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12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212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12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120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12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2120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2120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2120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120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212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212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120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12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120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12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120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12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12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12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120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12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2120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2120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120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120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212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212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2000"/>
                                        <p:tgtEl>
                                          <p:spTgt spid="212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2000"/>
                                        <p:tgtEl>
                                          <p:spTgt spid="212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" dur="2000"/>
                                        <p:tgtEl>
                                          <p:spTgt spid="212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2000"/>
                                        <p:tgtEl>
                                          <p:spTgt spid="212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9" dur="2000"/>
                                        <p:tgtEl>
                                          <p:spTgt spid="212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1000"/>
                                        <p:tgtEl>
                                          <p:spTgt spid="212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12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12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12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12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 nodeType="clickPar">
                      <p:stCondLst>
                        <p:cond delay="0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21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21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2120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2120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2120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120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212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212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120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212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6" dur="500" fill="hold"/>
                                        <p:tgtEl>
                                          <p:spTgt spid="2120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120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2120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2120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2120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2120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2120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2120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2120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2120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2120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120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1" dur="500" fill="hold"/>
                                        <p:tgtEl>
                                          <p:spTgt spid="212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212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2120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212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8" dur="1000"/>
                                        <p:tgtEl>
                                          <p:spTgt spid="212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1" dur="1000"/>
                                        <p:tgtEl>
                                          <p:spTgt spid="212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4" dur="1000"/>
                                        <p:tgtEl>
                                          <p:spTgt spid="212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7" dur="1000"/>
                                        <p:tgtEl>
                                          <p:spTgt spid="212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0" dur="1000"/>
                                        <p:tgtEl>
                                          <p:spTgt spid="212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3" dur="1000"/>
                                        <p:tgtEl>
                                          <p:spTgt spid="212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6" dur="1000"/>
                                        <p:tgtEl>
                                          <p:spTgt spid="212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9" dur="1000"/>
                                        <p:tgtEl>
                                          <p:spTgt spid="212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2" dur="1000"/>
                                        <p:tgtEl>
                                          <p:spTgt spid="21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5" dur="1000"/>
                                        <p:tgtEl>
                                          <p:spTgt spid="212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212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12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12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1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12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7" dur="500"/>
                                        <p:tgtEl>
                                          <p:spTgt spid="21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1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1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2" dur="1000"/>
                                        <p:tgtEl>
                                          <p:spTgt spid="21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4" dur="500" fill="hold"/>
                                        <p:tgtEl>
                                          <p:spTgt spid="21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5" dur="500" fill="hold"/>
                                        <p:tgtEl>
                                          <p:spTgt spid="21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6" dur="500" fill="hold"/>
                                        <p:tgtEl>
                                          <p:spTgt spid="212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21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9" dur="500" fill="hold"/>
                                        <p:tgtEl>
                                          <p:spTgt spid="2120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0" dur="500" fill="hold"/>
                                        <p:tgtEl>
                                          <p:spTgt spid="2120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1" dur="500" fill="hold"/>
                                        <p:tgtEl>
                                          <p:spTgt spid="2120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2120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4" dur="500" fill="hold"/>
                                        <p:tgtEl>
                                          <p:spTgt spid="2120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5" dur="500" fill="hold"/>
                                        <p:tgtEl>
                                          <p:spTgt spid="212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6" dur="500" fill="hold"/>
                                        <p:tgtEl>
                                          <p:spTgt spid="2120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212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9" dur="500" fill="hold"/>
                                        <p:tgtEl>
                                          <p:spTgt spid="2120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0" dur="500" fill="hold"/>
                                        <p:tgtEl>
                                          <p:spTgt spid="2120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1" dur="500" fill="hold"/>
                                        <p:tgtEl>
                                          <p:spTgt spid="2120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2120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4" dur="500" fill="hold"/>
                                        <p:tgtEl>
                                          <p:spTgt spid="212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5" dur="500" fill="hold"/>
                                        <p:tgtEl>
                                          <p:spTgt spid="212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6" dur="500" fill="hold"/>
                                        <p:tgtEl>
                                          <p:spTgt spid="2120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212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9" dur="500" fill="hold"/>
                                        <p:tgtEl>
                                          <p:spTgt spid="2120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0" dur="500" fill="hold"/>
                                        <p:tgtEl>
                                          <p:spTgt spid="2120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1" dur="500" fill="hold"/>
                                        <p:tgtEl>
                                          <p:spTgt spid="2120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2120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4" dur="500" fill="hold"/>
                                        <p:tgtEl>
                                          <p:spTgt spid="21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5" dur="500" fill="hold"/>
                                        <p:tgtEl>
                                          <p:spTgt spid="21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6" dur="500" fill="hold"/>
                                        <p:tgtEl>
                                          <p:spTgt spid="2120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21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1" dur="2000"/>
                                        <p:tgtEl>
                                          <p:spTgt spid="21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4" dur="2000"/>
                                        <p:tgtEl>
                                          <p:spTgt spid="21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7" dur="2000"/>
                                        <p:tgtEl>
                                          <p:spTgt spid="212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0" dur="2000"/>
                                        <p:tgtEl>
                                          <p:spTgt spid="21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3" dur="2000"/>
                                        <p:tgtEl>
                                          <p:spTgt spid="21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6" dur="2000"/>
                                        <p:tgtEl>
                                          <p:spTgt spid="21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9" dur="2000"/>
                                        <p:tgtEl>
                                          <p:spTgt spid="21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2" dur="1000"/>
                                        <p:tgtEl>
                                          <p:spTgt spid="212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21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212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12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2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2120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 nodeType="clickPar">
                      <p:stCondLst>
                        <p:cond delay="0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4" dur="500"/>
                                        <p:tgtEl>
                                          <p:spTgt spid="21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21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1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9" dur="1000"/>
                                        <p:tgtEl>
                                          <p:spTgt spid="21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1" dur="500" fill="hold"/>
                                        <p:tgtEl>
                                          <p:spTgt spid="2120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2" dur="500" fill="hold"/>
                                        <p:tgtEl>
                                          <p:spTgt spid="2120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3" dur="500" fill="hold"/>
                                        <p:tgtEl>
                                          <p:spTgt spid="2120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2120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6" dur="500" fill="hold"/>
                                        <p:tgtEl>
                                          <p:spTgt spid="2120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7" dur="500" fill="hold"/>
                                        <p:tgtEl>
                                          <p:spTgt spid="2120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8" dur="500" fill="hold"/>
                                        <p:tgtEl>
                                          <p:spTgt spid="2120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69" dur="500" fill="hold"/>
                                        <p:tgtEl>
                                          <p:spTgt spid="2120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1" dur="500" fill="hold"/>
                                        <p:tgtEl>
                                          <p:spTgt spid="2120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2" dur="500" fill="hold"/>
                                        <p:tgtEl>
                                          <p:spTgt spid="212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3" dur="500" fill="hold"/>
                                        <p:tgtEl>
                                          <p:spTgt spid="2120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4" dur="500" fill="hold"/>
                                        <p:tgtEl>
                                          <p:spTgt spid="212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 nodeType="clickPar">
                      <p:stCondLst>
                        <p:cond delay="indefinite"/>
                      </p:stCondLst>
                      <p:childTnLst>
                        <p:par>
                          <p:cTn id="2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8" dur="1000"/>
                                        <p:tgtEl>
                                          <p:spTgt spid="21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1" dur="1000"/>
                                        <p:tgtEl>
                                          <p:spTgt spid="21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4" dur="1000"/>
                                        <p:tgtEl>
                                          <p:spTgt spid="212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7" dur="1000"/>
                                        <p:tgtEl>
                                          <p:spTgt spid="212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21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21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212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3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212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 nodeType="clickPar">
                      <p:stCondLst>
                        <p:cond delay="0"/>
                      </p:stCondLst>
                      <p:childTnLst>
                        <p:par>
                          <p:cTn id="2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21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21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1" dur="1000"/>
                                        <p:tgtEl>
                                          <p:spTgt spid="21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4" dur="500"/>
                                        <p:tgtEl>
                                          <p:spTgt spid="21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6" dur="500" fill="hold"/>
                                        <p:tgtEl>
                                          <p:spTgt spid="2120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7" dur="500" fill="hold"/>
                                        <p:tgtEl>
                                          <p:spTgt spid="2120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8" dur="500" fill="hold"/>
                                        <p:tgtEl>
                                          <p:spTgt spid="2120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2120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1" dur="500" fill="hold"/>
                                        <p:tgtEl>
                                          <p:spTgt spid="21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2" dur="500" fill="hold"/>
                                        <p:tgtEl>
                                          <p:spTgt spid="21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3" dur="500" fill="hold"/>
                                        <p:tgtEl>
                                          <p:spTgt spid="21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14" dur="500" fill="hold"/>
                                        <p:tgtEl>
                                          <p:spTgt spid="21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6" dur="500" fill="hold"/>
                                        <p:tgtEl>
                                          <p:spTgt spid="212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7" dur="500" fill="hold"/>
                                        <p:tgtEl>
                                          <p:spTgt spid="212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8" dur="500" fill="hold"/>
                                        <p:tgtEl>
                                          <p:spTgt spid="2120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19" dur="500" fill="hold"/>
                                        <p:tgtEl>
                                          <p:spTgt spid="212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1" dur="500" fill="hold"/>
                                        <p:tgtEl>
                                          <p:spTgt spid="2120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2" dur="500" fill="hold"/>
                                        <p:tgtEl>
                                          <p:spTgt spid="212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3" dur="500" fill="hold"/>
                                        <p:tgtEl>
                                          <p:spTgt spid="2120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24" dur="500" fill="hold"/>
                                        <p:tgtEl>
                                          <p:spTgt spid="212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6" dur="500" fill="hold"/>
                                        <p:tgtEl>
                                          <p:spTgt spid="212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7" dur="500" fill="hold"/>
                                        <p:tgtEl>
                                          <p:spTgt spid="212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8" dur="500" fill="hold"/>
                                        <p:tgtEl>
                                          <p:spTgt spid="2120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212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1" dur="500" fill="hold"/>
                                        <p:tgtEl>
                                          <p:spTgt spid="2120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2" dur="500" fill="hold"/>
                                        <p:tgtEl>
                                          <p:spTgt spid="2120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3" dur="500" fill="hold"/>
                                        <p:tgtEl>
                                          <p:spTgt spid="2120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34" dur="500" fill="hold"/>
                                        <p:tgtEl>
                                          <p:spTgt spid="2120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6" dur="500" fill="hold"/>
                                        <p:tgtEl>
                                          <p:spTgt spid="2120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7" dur="500" fill="hold"/>
                                        <p:tgtEl>
                                          <p:spTgt spid="2120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8" dur="500" fill="hold"/>
                                        <p:tgtEl>
                                          <p:spTgt spid="2120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39" dur="500" fill="hold"/>
                                        <p:tgtEl>
                                          <p:spTgt spid="2120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 nodeType="clickPar">
                      <p:stCondLst>
                        <p:cond delay="indefinite"/>
                      </p:stCondLst>
                      <p:childTnLst>
                        <p:par>
                          <p:cTn id="3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3" dur="2000"/>
                                        <p:tgtEl>
                                          <p:spTgt spid="21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6" dur="2000"/>
                                        <p:tgtEl>
                                          <p:spTgt spid="21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9" dur="2000"/>
                                        <p:tgtEl>
                                          <p:spTgt spid="212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2" dur="2000"/>
                                        <p:tgtEl>
                                          <p:spTgt spid="21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5" dur="2000"/>
                                        <p:tgtEl>
                                          <p:spTgt spid="21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8" dur="2000"/>
                                        <p:tgtEl>
                                          <p:spTgt spid="21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1" dur="2000"/>
                                        <p:tgtEl>
                                          <p:spTgt spid="21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4" dur="1000"/>
                                        <p:tgtEl>
                                          <p:spTgt spid="212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212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212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500"/>
                                        <p:tgtEl>
                                          <p:spTgt spid="212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4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2120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 nodeType="clickPar">
                      <p:stCondLst>
                        <p:cond delay="0"/>
                      </p:stCondLst>
                      <p:childTnLst>
                        <p:par>
                          <p:cTn id="3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6" dur="500"/>
                                        <p:tgtEl>
                                          <p:spTgt spid="21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21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21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1" dur="1000"/>
                                        <p:tgtEl>
                                          <p:spTgt spid="21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3" dur="500" fill="hold"/>
                                        <p:tgtEl>
                                          <p:spTgt spid="2120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4" dur="500" fill="hold"/>
                                        <p:tgtEl>
                                          <p:spTgt spid="2120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5" dur="500" fill="hold"/>
                                        <p:tgtEl>
                                          <p:spTgt spid="2120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86" dur="500" fill="hold"/>
                                        <p:tgtEl>
                                          <p:spTgt spid="2120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8" dur="500" fill="hold"/>
                                        <p:tgtEl>
                                          <p:spTgt spid="2120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9" dur="500" fill="hold"/>
                                        <p:tgtEl>
                                          <p:spTgt spid="2120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0" dur="500" fill="hold"/>
                                        <p:tgtEl>
                                          <p:spTgt spid="2120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91" dur="500" fill="hold"/>
                                        <p:tgtEl>
                                          <p:spTgt spid="2120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3" dur="500" fill="hold"/>
                                        <p:tgtEl>
                                          <p:spTgt spid="2120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4" dur="500" fill="hold"/>
                                        <p:tgtEl>
                                          <p:spTgt spid="2120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5" dur="500" fill="hold"/>
                                        <p:tgtEl>
                                          <p:spTgt spid="2120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96" dur="500" fill="hold"/>
                                        <p:tgtEl>
                                          <p:spTgt spid="2120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8" dur="500" fill="hold"/>
                                        <p:tgtEl>
                                          <p:spTgt spid="2120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9" dur="500" fill="hold"/>
                                        <p:tgtEl>
                                          <p:spTgt spid="2120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0" dur="500" fill="hold"/>
                                        <p:tgtEl>
                                          <p:spTgt spid="2120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01" dur="500" fill="hold"/>
                                        <p:tgtEl>
                                          <p:spTgt spid="2120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3" dur="500" fill="hold"/>
                                        <p:tgtEl>
                                          <p:spTgt spid="2120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4" dur="500" fill="hold"/>
                                        <p:tgtEl>
                                          <p:spTgt spid="2120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5" dur="500" fill="hold"/>
                                        <p:tgtEl>
                                          <p:spTgt spid="2120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06" dur="500" fill="hold"/>
                                        <p:tgtEl>
                                          <p:spTgt spid="2120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8" dur="500" fill="hold"/>
                                        <p:tgtEl>
                                          <p:spTgt spid="2120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9" dur="500" fill="hold"/>
                                        <p:tgtEl>
                                          <p:spTgt spid="2120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0" dur="500" fill="hold"/>
                                        <p:tgtEl>
                                          <p:spTgt spid="2120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11" dur="500" fill="hold"/>
                                        <p:tgtEl>
                                          <p:spTgt spid="2120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3" dur="500" fill="hold"/>
                                        <p:tgtEl>
                                          <p:spTgt spid="2120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4" dur="500" fill="hold"/>
                                        <p:tgtEl>
                                          <p:spTgt spid="2120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5" dur="500" fill="hold"/>
                                        <p:tgtEl>
                                          <p:spTgt spid="2120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16" dur="500" fill="hold"/>
                                        <p:tgtEl>
                                          <p:spTgt spid="2120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 nodeType="clickPar">
                      <p:stCondLst>
                        <p:cond delay="indefinite"/>
                      </p:stCondLst>
                      <p:childTnLst>
                        <p:par>
                          <p:cTn id="4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0" dur="2000"/>
                                        <p:tgtEl>
                                          <p:spTgt spid="21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3" dur="2000"/>
                                        <p:tgtEl>
                                          <p:spTgt spid="212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6" dur="2000"/>
                                        <p:tgtEl>
                                          <p:spTgt spid="21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9" dur="2000"/>
                                        <p:tgtEl>
                                          <p:spTgt spid="21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2" dur="2000"/>
                                        <p:tgtEl>
                                          <p:spTgt spid="212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5" dur="2000"/>
                                        <p:tgtEl>
                                          <p:spTgt spid="21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8" dur="2000"/>
                                        <p:tgtEl>
                                          <p:spTgt spid="212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1" dur="1000"/>
                                        <p:tgtEl>
                                          <p:spTgt spid="212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4" dur="500"/>
                                        <p:tgtEl>
                                          <p:spTgt spid="212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/>
                                        <p:tgtEl>
                                          <p:spTgt spid="212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6" dur="500"/>
                                        <p:tgtEl>
                                          <p:spTgt spid="212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5"/>
                  </p:tgtEl>
                </p:cond>
              </p:nextCondLst>
            </p:seq>
            <p:seq concurrent="1" nextAc="seek">
              <p:cTn id="448" restart="whenNotActive" fill="hold" evtFilter="cancelBubble" nodeType="interactiveSeq">
                <p:stCondLst>
                  <p:cond evt="onClick" delay="0">
                    <p:tgtEl>
                      <p:spTgt spid="212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9" fill="hold" nodeType="clickPar">
                      <p:stCondLst>
                        <p:cond delay="0"/>
                      </p:stCondLst>
                      <p:childTnLst>
                        <p:par>
                          <p:cTn id="4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3" dur="500"/>
                                        <p:tgtEl>
                                          <p:spTgt spid="21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21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21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8" dur="1000"/>
                                        <p:tgtEl>
                                          <p:spTgt spid="21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0" dur="500" fill="hold"/>
                                        <p:tgtEl>
                                          <p:spTgt spid="212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1" dur="500" fill="hold"/>
                                        <p:tgtEl>
                                          <p:spTgt spid="212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2" dur="500" fill="hold"/>
                                        <p:tgtEl>
                                          <p:spTgt spid="2120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212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5" dur="500" fill="hold"/>
                                        <p:tgtEl>
                                          <p:spTgt spid="212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6" dur="500" fill="hold"/>
                                        <p:tgtEl>
                                          <p:spTgt spid="212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7" dur="500" fill="hold"/>
                                        <p:tgtEl>
                                          <p:spTgt spid="2120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68" dur="500" fill="hold"/>
                                        <p:tgtEl>
                                          <p:spTgt spid="212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0" dur="500" fill="hold"/>
                                        <p:tgtEl>
                                          <p:spTgt spid="212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1" dur="500" fill="hold"/>
                                        <p:tgtEl>
                                          <p:spTgt spid="212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2" dur="500" fill="hold"/>
                                        <p:tgtEl>
                                          <p:spTgt spid="2120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212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5" dur="500" fill="hold"/>
                                        <p:tgtEl>
                                          <p:spTgt spid="2120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6" dur="500" fill="hold"/>
                                        <p:tgtEl>
                                          <p:spTgt spid="2120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7" dur="500" fill="hold"/>
                                        <p:tgtEl>
                                          <p:spTgt spid="2120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78" dur="500" fill="hold"/>
                                        <p:tgtEl>
                                          <p:spTgt spid="2120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0" dur="500" fill="hold"/>
                                        <p:tgtEl>
                                          <p:spTgt spid="212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1" dur="500" fill="hold"/>
                                        <p:tgtEl>
                                          <p:spTgt spid="212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2" dur="500" fill="hold"/>
                                        <p:tgtEl>
                                          <p:spTgt spid="2120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212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 nodeType="clickPar">
                      <p:stCondLst>
                        <p:cond delay="indefinite"/>
                      </p:stCondLst>
                      <p:childTnLst>
                        <p:par>
                          <p:cTn id="4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7" dur="2000"/>
                                        <p:tgtEl>
                                          <p:spTgt spid="21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90" dur="2000"/>
                                        <p:tgtEl>
                                          <p:spTgt spid="212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93" dur="2000"/>
                                        <p:tgtEl>
                                          <p:spTgt spid="212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96" dur="2000"/>
                                        <p:tgtEl>
                                          <p:spTgt spid="212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99" dur="2000"/>
                                        <p:tgtEl>
                                          <p:spTgt spid="212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2" dur="1000"/>
                                        <p:tgtEl>
                                          <p:spTgt spid="212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5" dur="500"/>
                                        <p:tgtEl>
                                          <p:spTgt spid="21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0"/>
                                        <p:tgtEl>
                                          <p:spTgt spid="212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7" dur="500"/>
                                        <p:tgtEl>
                                          <p:spTgt spid="212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7"/>
                  </p:tgtEl>
                </p:cond>
              </p:nextCondLst>
            </p:seq>
            <p:seq concurrent="1" nextAc="seek">
              <p:cTn id="509" restart="whenNotActive" fill="hold" evtFilter="cancelBubble" nodeType="interactiveSeq">
                <p:stCondLst>
                  <p:cond evt="onClick" delay="0">
                    <p:tgtEl>
                      <p:spTgt spid="212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0" fill="hold" nodeType="clickPar">
                      <p:stCondLst>
                        <p:cond delay="0"/>
                      </p:stCondLst>
                      <p:childTnLst>
                        <p:par>
                          <p:cTn id="5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4" dur="500"/>
                                        <p:tgtEl>
                                          <p:spTgt spid="21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21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21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9" dur="1000"/>
                                        <p:tgtEl>
                                          <p:spTgt spid="21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1" dur="500" fill="hold"/>
                                        <p:tgtEl>
                                          <p:spTgt spid="212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2" dur="500" fill="hold"/>
                                        <p:tgtEl>
                                          <p:spTgt spid="212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3" dur="500" fill="hold"/>
                                        <p:tgtEl>
                                          <p:spTgt spid="2120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24" dur="500" fill="hold"/>
                                        <p:tgtEl>
                                          <p:spTgt spid="212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6" dur="500" fill="hold"/>
                                        <p:tgtEl>
                                          <p:spTgt spid="2120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7" dur="500" fill="hold"/>
                                        <p:tgtEl>
                                          <p:spTgt spid="212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8" dur="500" fill="hold"/>
                                        <p:tgtEl>
                                          <p:spTgt spid="2120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29" dur="500" fill="hold"/>
                                        <p:tgtEl>
                                          <p:spTgt spid="212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1" dur="500" fill="hold"/>
                                        <p:tgtEl>
                                          <p:spTgt spid="2120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2" dur="500" fill="hold"/>
                                        <p:tgtEl>
                                          <p:spTgt spid="2120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3" dur="500" fill="hold"/>
                                        <p:tgtEl>
                                          <p:spTgt spid="2120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2120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 nodeType="clickPar">
                      <p:stCondLst>
                        <p:cond delay="indefinite"/>
                      </p:stCondLst>
                      <p:childTnLst>
                        <p:par>
                          <p:cTn id="5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38" dur="2000"/>
                                        <p:tgtEl>
                                          <p:spTgt spid="212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1" dur="2000"/>
                                        <p:tgtEl>
                                          <p:spTgt spid="212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4" dur="2000"/>
                                        <p:tgtEl>
                                          <p:spTgt spid="212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7" dur="1000"/>
                                        <p:tgtEl>
                                          <p:spTgt spid="212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0" dur="500"/>
                                        <p:tgtEl>
                                          <p:spTgt spid="21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500"/>
                                        <p:tgtEl>
                                          <p:spTgt spid="21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2" dur="500"/>
                                        <p:tgtEl>
                                          <p:spTgt spid="212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8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212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 nodeType="clickPar">
                      <p:stCondLst>
                        <p:cond delay="0"/>
                      </p:stCondLst>
                      <p:childTnLst>
                        <p:par>
                          <p:cTn id="5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9" dur="500"/>
                                        <p:tgtEl>
                                          <p:spTgt spid="21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21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21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4" dur="1000"/>
                                        <p:tgtEl>
                                          <p:spTgt spid="21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6" dur="500" fill="hold"/>
                                        <p:tgtEl>
                                          <p:spTgt spid="212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7" dur="500" fill="hold"/>
                                        <p:tgtEl>
                                          <p:spTgt spid="212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8" dur="500" fill="hold"/>
                                        <p:tgtEl>
                                          <p:spTgt spid="2120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69" dur="500" fill="hold"/>
                                        <p:tgtEl>
                                          <p:spTgt spid="212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1" dur="500" fill="hold"/>
                                        <p:tgtEl>
                                          <p:spTgt spid="2120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2" dur="500" fill="hold"/>
                                        <p:tgtEl>
                                          <p:spTgt spid="2120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3" dur="500" fill="hold"/>
                                        <p:tgtEl>
                                          <p:spTgt spid="2120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74" dur="500" fill="hold"/>
                                        <p:tgtEl>
                                          <p:spTgt spid="2120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6" dur="500" fill="hold"/>
                                        <p:tgtEl>
                                          <p:spTgt spid="2120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7" dur="500" fill="hold"/>
                                        <p:tgtEl>
                                          <p:spTgt spid="2120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8" dur="500" fill="hold"/>
                                        <p:tgtEl>
                                          <p:spTgt spid="2120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79" dur="500" fill="hold"/>
                                        <p:tgtEl>
                                          <p:spTgt spid="2120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1" dur="500" fill="hold"/>
                                        <p:tgtEl>
                                          <p:spTgt spid="2120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2" dur="500" fill="hold"/>
                                        <p:tgtEl>
                                          <p:spTgt spid="2120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3" dur="500" fill="hold"/>
                                        <p:tgtEl>
                                          <p:spTgt spid="2120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84" dur="500" fill="hold"/>
                                        <p:tgtEl>
                                          <p:spTgt spid="2120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6" dur="500" fill="hold"/>
                                        <p:tgtEl>
                                          <p:spTgt spid="2120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7" dur="500" fill="hold"/>
                                        <p:tgtEl>
                                          <p:spTgt spid="2120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8" dur="500" fill="hold"/>
                                        <p:tgtEl>
                                          <p:spTgt spid="2120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89" dur="500" fill="hold"/>
                                        <p:tgtEl>
                                          <p:spTgt spid="2120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1" dur="500" fill="hold"/>
                                        <p:tgtEl>
                                          <p:spTgt spid="2120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2" dur="500" fill="hold"/>
                                        <p:tgtEl>
                                          <p:spTgt spid="2120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3" dur="500" fill="hold"/>
                                        <p:tgtEl>
                                          <p:spTgt spid="2120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94" dur="500" fill="hold"/>
                                        <p:tgtEl>
                                          <p:spTgt spid="2120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5" fill="hold" nodeType="clickPar">
                      <p:stCondLst>
                        <p:cond delay="indefinite"/>
                      </p:stCondLst>
                      <p:childTnLst>
                        <p:par>
                          <p:cTn id="5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98" dur="2000"/>
                                        <p:tgtEl>
                                          <p:spTgt spid="212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1" dur="2000"/>
                                        <p:tgtEl>
                                          <p:spTgt spid="212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4" dur="2000"/>
                                        <p:tgtEl>
                                          <p:spTgt spid="21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7" dur="2000"/>
                                        <p:tgtEl>
                                          <p:spTgt spid="212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0" dur="2000"/>
                                        <p:tgtEl>
                                          <p:spTgt spid="21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3" dur="2000"/>
                                        <p:tgtEl>
                                          <p:spTgt spid="212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6" dur="1000"/>
                                        <p:tgtEl>
                                          <p:spTgt spid="212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9" dur="2000"/>
                                        <p:tgtEl>
                                          <p:spTgt spid="212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096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212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 nodeType="clickPar">
                      <p:stCondLst>
                        <p:cond delay="0"/>
                      </p:stCondLst>
                      <p:childTnLst>
                        <p:par>
                          <p:cTn id="6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5" dur="20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7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8" dur="2000"/>
                                        <p:tgtEl>
                                          <p:spTgt spid="212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1" dur="2000"/>
                                        <p:tgtEl>
                                          <p:spTgt spid="212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4" dur="2000"/>
                                        <p:tgtEl>
                                          <p:spTgt spid="212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7" dur="2000"/>
                                        <p:tgtEl>
                                          <p:spTgt spid="212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0" dur="2000"/>
                                        <p:tgtEl>
                                          <p:spTgt spid="212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3" dur="2000"/>
                                        <p:tgtEl>
                                          <p:spTgt spid="212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6" dur="2000"/>
                                        <p:tgtEl>
                                          <p:spTgt spid="212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9" dur="2000"/>
                                        <p:tgtEl>
                                          <p:spTgt spid="212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52" dur="2000"/>
                                        <p:tgtEl>
                                          <p:spTgt spid="212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55" dur="2000"/>
                                        <p:tgtEl>
                                          <p:spTgt spid="212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58" dur="2000"/>
                                        <p:tgtEl>
                                          <p:spTgt spid="212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1" dur="2000"/>
                                        <p:tgtEl>
                                          <p:spTgt spid="212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4" dur="2000"/>
                                        <p:tgtEl>
                                          <p:spTgt spid="212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7" dur="2000"/>
                                        <p:tgtEl>
                                          <p:spTgt spid="21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0" dur="2000"/>
                                        <p:tgtEl>
                                          <p:spTgt spid="21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3" dur="2000"/>
                                        <p:tgtEl>
                                          <p:spTgt spid="21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6" dur="2000"/>
                                        <p:tgtEl>
                                          <p:spTgt spid="21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9" dur="2000"/>
                                        <p:tgtEl>
                                          <p:spTgt spid="21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82" dur="2000"/>
                                        <p:tgtEl>
                                          <p:spTgt spid="21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85" dur="2000"/>
                                        <p:tgtEl>
                                          <p:spTgt spid="21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88" dur="2000"/>
                                        <p:tgtEl>
                                          <p:spTgt spid="21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91" dur="2000"/>
                                        <p:tgtEl>
                                          <p:spTgt spid="21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94" dur="2000"/>
                                        <p:tgtEl>
                                          <p:spTgt spid="21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97" dur="2000"/>
                                        <p:tgtEl>
                                          <p:spTgt spid="21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00" dur="2000"/>
                                        <p:tgtEl>
                                          <p:spTgt spid="21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03" dur="2000"/>
                                        <p:tgtEl>
                                          <p:spTgt spid="21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06" dur="2000"/>
                                        <p:tgtEl>
                                          <p:spTgt spid="21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09" dur="2000"/>
                                        <p:tgtEl>
                                          <p:spTgt spid="21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2" dur="2000"/>
                                        <p:tgtEl>
                                          <p:spTgt spid="21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5" dur="2000"/>
                                        <p:tgtEl>
                                          <p:spTgt spid="21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18" dur="2000"/>
                                        <p:tgtEl>
                                          <p:spTgt spid="21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1" dur="2000"/>
                                        <p:tgtEl>
                                          <p:spTgt spid="212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4" dur="2000"/>
                                        <p:tgtEl>
                                          <p:spTgt spid="21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7" dur="2000"/>
                                        <p:tgtEl>
                                          <p:spTgt spid="212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30" dur="2000"/>
                                        <p:tgtEl>
                                          <p:spTgt spid="212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33" dur="2000"/>
                                        <p:tgtEl>
                                          <p:spTgt spid="212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36" dur="2000"/>
                                        <p:tgtEl>
                                          <p:spTgt spid="212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39" dur="2000"/>
                                        <p:tgtEl>
                                          <p:spTgt spid="212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42" dur="2000"/>
                                        <p:tgtEl>
                                          <p:spTgt spid="212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45" dur="2000"/>
                                        <p:tgtEl>
                                          <p:spTgt spid="212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48" dur="2000"/>
                                        <p:tgtEl>
                                          <p:spTgt spid="212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51" dur="2000"/>
                                        <p:tgtEl>
                                          <p:spTgt spid="212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54" dur="2000"/>
                                        <p:tgtEl>
                                          <p:spTgt spid="212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57" dur="2000"/>
                                        <p:tgtEl>
                                          <p:spTgt spid="212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0" dur="2000"/>
                                        <p:tgtEl>
                                          <p:spTgt spid="212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3" dur="2000"/>
                                        <p:tgtEl>
                                          <p:spTgt spid="212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5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6" dur="2000"/>
                                        <p:tgtEl>
                                          <p:spTgt spid="212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9" dur="2000"/>
                                        <p:tgtEl>
                                          <p:spTgt spid="212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2" dur="2000"/>
                                        <p:tgtEl>
                                          <p:spTgt spid="212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5" dur="2000"/>
                                        <p:tgtEl>
                                          <p:spTgt spid="212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8" dur="2000"/>
                                        <p:tgtEl>
                                          <p:spTgt spid="212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1" dur="2000"/>
                                        <p:tgtEl>
                                          <p:spTgt spid="21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4" dur="2000"/>
                                        <p:tgtEl>
                                          <p:spTgt spid="212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8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7" dur="2000"/>
                                        <p:tgtEl>
                                          <p:spTgt spid="212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0" dur="2000"/>
                                        <p:tgtEl>
                                          <p:spTgt spid="212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3" dur="2000"/>
                                        <p:tgtEl>
                                          <p:spTgt spid="212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6" dur="2000"/>
                                        <p:tgtEl>
                                          <p:spTgt spid="212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9" dur="2000"/>
                                        <p:tgtEl>
                                          <p:spTgt spid="212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2" dur="2000"/>
                                        <p:tgtEl>
                                          <p:spTgt spid="212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5" dur="2000"/>
                                        <p:tgtEl>
                                          <p:spTgt spid="212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8" dur="2000"/>
                                        <p:tgtEl>
                                          <p:spTgt spid="212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11" dur="2000"/>
                                        <p:tgtEl>
                                          <p:spTgt spid="212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14" dur="2000"/>
                                        <p:tgtEl>
                                          <p:spTgt spid="212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17" dur="2000"/>
                                        <p:tgtEl>
                                          <p:spTgt spid="212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1" dur="2000" fill="hold"/>
                                        <p:tgtEl>
                                          <p:spTgt spid="212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4" dur="2000"/>
                                        <p:tgtEl>
                                          <p:spTgt spid="212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8" dur="770" decel="100000"/>
                                        <p:tgtEl>
                                          <p:spTgt spid="212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9" dur="770" decel="100000"/>
                                        <p:tgtEl>
                                          <p:spTgt spid="2121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21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1" dur="770" fill="hold"/>
                                        <p:tgtEl>
                                          <p:spTgt spid="21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3" dur="770" fill="hold"/>
                                        <p:tgtEl>
                                          <p:spTgt spid="21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118"/>
                  </p:tgtEl>
                </p:cond>
              </p:nextCondLst>
            </p:seq>
            <p:audio isNarration="1">
              <p:cMediaNode vol="80000" showWhenStopped="0">
                <p:cTn id="8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2026" grpId="0" animBg="1"/>
      <p:bldP spid="212026" grpId="1" animBg="1"/>
      <p:bldP spid="212026" grpId="2" animBg="1"/>
      <p:bldP spid="212027" grpId="0" animBg="1"/>
      <p:bldP spid="212027" grpId="1" animBg="1"/>
      <p:bldP spid="212027" grpId="2" animBg="1"/>
      <p:bldP spid="212028" grpId="0" animBg="1"/>
      <p:bldP spid="212028" grpId="1" animBg="1"/>
      <p:bldP spid="212028" grpId="2" animBg="1"/>
      <p:bldP spid="212029" grpId="0" animBg="1"/>
      <p:bldP spid="212029" grpId="1" animBg="1"/>
      <p:bldP spid="212029" grpId="2" animBg="1"/>
      <p:bldP spid="212030" grpId="0" animBg="1"/>
      <p:bldP spid="212030" grpId="1" animBg="1"/>
      <p:bldP spid="212030" grpId="2" animBg="1"/>
      <p:bldP spid="212031" grpId="0" animBg="1"/>
      <p:bldP spid="212031" grpId="1" animBg="1"/>
      <p:bldP spid="212031" grpId="2" animBg="1"/>
      <p:bldP spid="212042" grpId="0" animBg="1"/>
      <p:bldP spid="212042" grpId="1" animBg="1"/>
      <p:bldP spid="212042" grpId="2" animBg="1"/>
      <p:bldP spid="212043" grpId="0" animBg="1"/>
      <p:bldP spid="212043" grpId="1" animBg="1"/>
      <p:bldP spid="212043" grpId="2" animBg="1"/>
      <p:bldP spid="212044" grpId="0" animBg="1"/>
      <p:bldP spid="212044" grpId="1" animBg="1"/>
      <p:bldP spid="212044" grpId="2" animBg="1"/>
      <p:bldP spid="212045" grpId="0" animBg="1"/>
      <p:bldP spid="212045" grpId="1" animBg="1"/>
      <p:bldP spid="212045" grpId="2" animBg="1"/>
      <p:bldP spid="212046" grpId="0" animBg="1"/>
      <p:bldP spid="212046" grpId="1" animBg="1"/>
      <p:bldP spid="212046" grpId="2" animBg="1"/>
      <p:bldP spid="212047" grpId="0" animBg="1"/>
      <p:bldP spid="212047" grpId="1" animBg="1"/>
      <p:bldP spid="212047" grpId="2" animBg="1"/>
      <p:bldP spid="212048" grpId="0" animBg="1"/>
      <p:bldP spid="212048" grpId="1" animBg="1"/>
      <p:bldP spid="212048" grpId="2" animBg="1"/>
      <p:bldP spid="212049" grpId="0" animBg="1"/>
      <p:bldP spid="212049" grpId="1" animBg="1"/>
      <p:bldP spid="212049" grpId="2" animBg="1"/>
      <p:bldP spid="212050" grpId="0" animBg="1"/>
      <p:bldP spid="212050" grpId="1" animBg="1"/>
      <p:bldP spid="212050" grpId="2" animBg="1"/>
      <p:bldP spid="212051" grpId="0" animBg="1"/>
      <p:bldP spid="212051" grpId="1" animBg="1"/>
      <p:bldP spid="212051" grpId="2" animBg="1"/>
      <p:bldP spid="212052" grpId="0" animBg="1"/>
      <p:bldP spid="212052" grpId="1" animBg="1"/>
      <p:bldP spid="212052" grpId="2" animBg="1"/>
      <p:bldP spid="212053" grpId="0" animBg="1"/>
      <p:bldP spid="212053" grpId="1" animBg="1"/>
      <p:bldP spid="212053" grpId="2" animBg="1"/>
      <p:bldP spid="212054" grpId="0" animBg="1"/>
      <p:bldP spid="212054" grpId="1" animBg="1"/>
      <p:bldP spid="212054" grpId="2" animBg="1"/>
      <p:bldP spid="212055" grpId="0" animBg="1"/>
      <p:bldP spid="212055" grpId="1" animBg="1"/>
      <p:bldP spid="212055" grpId="2" animBg="1"/>
      <p:bldP spid="212056" grpId="0" animBg="1"/>
      <p:bldP spid="212056" grpId="1" animBg="1"/>
      <p:bldP spid="212056" grpId="2" animBg="1"/>
      <p:bldP spid="212057" grpId="0" animBg="1"/>
      <p:bldP spid="212057" grpId="1" animBg="1"/>
      <p:bldP spid="212057" grpId="2" animBg="1"/>
      <p:bldP spid="212058" grpId="0" animBg="1"/>
      <p:bldP spid="212058" grpId="1" animBg="1"/>
      <p:bldP spid="212058" grpId="2" animBg="1"/>
      <p:bldP spid="212059" grpId="0" animBg="1"/>
      <p:bldP spid="212059" grpId="1" animBg="1"/>
      <p:bldP spid="212059" grpId="2" animBg="1"/>
      <p:bldP spid="212060" grpId="0" animBg="1"/>
      <p:bldP spid="212060" grpId="1" animBg="1"/>
      <p:bldP spid="212060" grpId="2" animBg="1"/>
      <p:bldP spid="212061" grpId="0" animBg="1"/>
      <p:bldP spid="212061" grpId="1" animBg="1"/>
      <p:bldP spid="212061" grpId="2" animBg="1"/>
      <p:bldP spid="212062" grpId="0" animBg="1"/>
      <p:bldP spid="212062" grpId="1" animBg="1"/>
      <p:bldP spid="212062" grpId="2" animBg="1"/>
      <p:bldP spid="212063" grpId="0" animBg="1"/>
      <p:bldP spid="212063" grpId="1" animBg="1"/>
      <p:bldP spid="212063" grpId="2" animBg="1"/>
      <p:bldP spid="212064" grpId="0" animBg="1"/>
      <p:bldP spid="212064" grpId="1" animBg="1"/>
      <p:bldP spid="212064" grpId="2" animBg="1"/>
      <p:bldP spid="212065" grpId="0" animBg="1"/>
      <p:bldP spid="212065" grpId="1" animBg="1"/>
      <p:bldP spid="212065" grpId="2" animBg="1"/>
      <p:bldP spid="212066" grpId="0" animBg="1"/>
      <p:bldP spid="212066" grpId="1" animBg="1"/>
      <p:bldP spid="212066" grpId="2" animBg="1"/>
      <p:bldP spid="212067" grpId="0" animBg="1"/>
      <p:bldP spid="212067" grpId="1" animBg="1"/>
      <p:bldP spid="212067" grpId="2" animBg="1"/>
      <p:bldP spid="212068" grpId="0" animBg="1"/>
      <p:bldP spid="212068" grpId="1" animBg="1"/>
      <p:bldP spid="212068" grpId="2" animBg="1"/>
      <p:bldP spid="212069" grpId="0" animBg="1"/>
      <p:bldP spid="212069" grpId="1" animBg="1"/>
      <p:bldP spid="212069" grpId="2" animBg="1"/>
      <p:bldP spid="212070" grpId="0" animBg="1"/>
      <p:bldP spid="212070" grpId="1" animBg="1"/>
      <p:bldP spid="212070" grpId="2" animBg="1"/>
      <p:bldP spid="212071" grpId="0" animBg="1"/>
      <p:bldP spid="212071" grpId="1" animBg="1"/>
      <p:bldP spid="212071" grpId="2" animBg="1"/>
      <p:bldP spid="212072" grpId="0" animBg="1"/>
      <p:bldP spid="212072" grpId="1" animBg="1"/>
      <p:bldP spid="212072" grpId="2" animBg="1"/>
      <p:bldP spid="212073" grpId="0" animBg="1"/>
      <p:bldP spid="212073" grpId="1" animBg="1"/>
      <p:bldP spid="212073" grpId="2" animBg="1"/>
      <p:bldP spid="212074" grpId="0" animBg="1"/>
      <p:bldP spid="212074" grpId="1" animBg="1"/>
      <p:bldP spid="212074" grpId="2" animBg="1"/>
      <p:bldP spid="212075" grpId="0" animBg="1"/>
      <p:bldP spid="212075" grpId="1" animBg="1"/>
      <p:bldP spid="212075" grpId="2" animBg="1"/>
      <p:bldP spid="212076" grpId="0" animBg="1"/>
      <p:bldP spid="212076" grpId="1" animBg="1"/>
      <p:bldP spid="212076" grpId="2" animBg="1"/>
      <p:bldP spid="212077" grpId="0" animBg="1"/>
      <p:bldP spid="212077" grpId="1" animBg="1"/>
      <p:bldP spid="212077" grpId="2" animBg="1"/>
      <p:bldP spid="212078" grpId="0" animBg="1"/>
      <p:bldP spid="212078" grpId="1" animBg="1"/>
      <p:bldP spid="212078" grpId="2" animBg="1"/>
      <p:bldP spid="212079" grpId="0" animBg="1"/>
      <p:bldP spid="212079" grpId="1" animBg="1"/>
      <p:bldP spid="212079" grpId="2" animBg="1"/>
      <p:bldP spid="212080" grpId="0" animBg="1"/>
      <p:bldP spid="212080" grpId="1" animBg="1"/>
      <p:bldP spid="212080" grpId="2" animBg="1"/>
      <p:bldP spid="212081" grpId="0" animBg="1"/>
      <p:bldP spid="212081" grpId="1" animBg="1"/>
      <p:bldP spid="212081" grpId="2" animBg="1"/>
      <p:bldP spid="212082" grpId="0" animBg="1"/>
      <p:bldP spid="212082" grpId="1" animBg="1"/>
      <p:bldP spid="212082" grpId="2" animBg="1"/>
      <p:bldP spid="212083" grpId="0" animBg="1"/>
      <p:bldP spid="212083" grpId="1" animBg="1"/>
      <p:bldP spid="212083" grpId="2" animBg="1"/>
      <p:bldP spid="212084" grpId="0" animBg="1"/>
      <p:bldP spid="212084" grpId="1" animBg="1"/>
      <p:bldP spid="212084" grpId="2" animBg="1"/>
      <p:bldP spid="212085" grpId="0" animBg="1"/>
      <p:bldP spid="212085" grpId="1" animBg="1"/>
      <p:bldP spid="212085" grpId="2" animBg="1"/>
      <p:bldP spid="212086" grpId="0" animBg="1"/>
      <p:bldP spid="212086" grpId="1" animBg="1"/>
      <p:bldP spid="212086" grpId="2" animBg="1"/>
      <p:bldP spid="212087" grpId="0" animBg="1"/>
      <p:bldP spid="212087" grpId="1" animBg="1"/>
      <p:bldP spid="212087" grpId="2" animBg="1"/>
      <p:bldP spid="212088" grpId="0" animBg="1"/>
      <p:bldP spid="212088" grpId="1" animBg="1"/>
      <p:bldP spid="212088" grpId="2" animBg="1"/>
      <p:bldP spid="212089" grpId="0" animBg="1"/>
      <p:bldP spid="212089" grpId="1" animBg="1"/>
      <p:bldP spid="212089" grpId="2" animBg="1"/>
      <p:bldP spid="212090" grpId="0" animBg="1"/>
      <p:bldP spid="212091" grpId="0" animBg="1"/>
      <p:bldP spid="212092" grpId="0" animBg="1"/>
      <p:bldP spid="212093" grpId="0" animBg="1"/>
      <p:bldP spid="212094" grpId="0" animBg="1"/>
      <p:bldP spid="212095" grpId="0" animBg="1"/>
      <p:bldP spid="212096" grpId="0" animBg="1"/>
      <p:bldP spid="212097" grpId="0" animBg="1"/>
      <p:bldP spid="212098" grpId="0" animBg="1"/>
      <p:bldP spid="212099" grpId="0"/>
      <p:bldP spid="212099" grpId="1"/>
      <p:bldP spid="212100" grpId="0"/>
      <p:bldP spid="212100" grpId="1"/>
      <p:bldP spid="212101" grpId="0"/>
      <p:bldP spid="212101" grpId="1"/>
      <p:bldP spid="212102" grpId="0"/>
      <p:bldP spid="212102" grpId="1"/>
      <p:bldP spid="212103" grpId="0"/>
      <p:bldP spid="212103" grpId="1"/>
      <p:bldP spid="212104" grpId="0"/>
      <p:bldP spid="212104" grpId="1"/>
      <p:bldP spid="212105" grpId="0"/>
      <p:bldP spid="212105" grpId="1"/>
      <p:bldP spid="212106" grpId="0"/>
      <p:bldP spid="212106" grpId="1"/>
      <p:bldP spid="212107" grpId="0"/>
      <p:bldP spid="212107" grpId="1"/>
      <p:bldP spid="212118" grpId="0" animBg="1"/>
      <p:bldP spid="212119" grpId="0"/>
    </p:bldLst>
  </p:timing>
  <p:extLst mod="1">
    <p:ext uri="{E180D4A7-C9FB-4DFB-919C-405C955672EB}">
      <p14:showEvtLst xmlns:p14="http://schemas.microsoft.com/office/powerpoint/2010/main">
        <p14:triggerEvt type="onClick" time="7807" objId="212090"/>
        <p14:triggerEvt type="onClick" time="17917" objId="212090"/>
        <p14:triggerEvt type="onClick" time="23829" objId="212091"/>
        <p14:triggerEvt type="onClick" time="28759" objId="212091"/>
        <p14:triggerEvt type="onClick" time="34074" objId="212092"/>
        <p14:triggerEvt type="onClick" time="39692" objId="212092"/>
        <p14:triggerEvt type="onClick" time="45769" objId="212093"/>
        <p14:triggerEvt type="onClick" time="50362" objId="212093"/>
        <p14:triggerEvt type="onClick" time="55083" objId="212094"/>
        <p14:triggerEvt type="onClick" time="58900" objId="212094"/>
        <p14:triggerEvt type="onClick" time="64293" objId="212095"/>
        <p14:triggerEvt type="onClick" time="68473" objId="212095"/>
        <p14:triggerEvt type="onClick" time="73705" objId="212096"/>
        <p14:triggerEvt type="onClick" time="78489" objId="212096"/>
        <p14:triggerEvt type="onClick" time="83777" objId="212097"/>
        <p14:triggerEvt type="onClick" time="88831" objId="212097"/>
        <p14:triggerEvt type="onClick" time="94563" objId="212098"/>
        <p14:triggerEvt type="onClick" time="99939" objId="212098"/>
        <p14:triggerEvt type="onClick" time="107908" objId="212118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LL\Desktop\pngwing.com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20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26408" y="188640"/>
            <a:ext cx="30577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UNIT 10</a:t>
            </a:r>
            <a:endParaRPr lang="en-US" sz="60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4808" y="1340768"/>
            <a:ext cx="4889480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RECYCLING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 FOCUS</a:t>
            </a:r>
            <a:endParaRPr lang="en-US" sz="2800" b="1" dirty="0">
              <a:ln w="18000">
                <a:solidFill>
                  <a:srgbClr val="9C5252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ELL\Desktop\pngwing.co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84984"/>
            <a:ext cx="3779912" cy="33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WordArt 21"/>
          <p:cNvSpPr>
            <a:spLocks noChangeArrowheads="1" noChangeShapeType="1" noTextEdit="1"/>
          </p:cNvSpPr>
          <p:nvPr/>
        </p:nvSpPr>
        <p:spPr bwMode="auto">
          <a:xfrm>
            <a:off x="7086600" y="158750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extLst>
      <p:ext uri="{BB962C8B-B14F-4D97-AF65-F5344CB8AC3E}">
        <p14:creationId xmlns:p14="http://schemas.microsoft.com/office/powerpoint/2010/main" val="7210926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8"/>
          <p:cNvSpPr txBox="1">
            <a:spLocks noChangeArrowheads="1"/>
          </p:cNvSpPr>
          <p:nvPr/>
        </p:nvSpPr>
        <p:spPr bwMode="auto">
          <a:xfrm>
            <a:off x="933450" y="535781"/>
            <a:ext cx="3733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 dirty="0">
                <a:solidFill>
                  <a:srgbClr val="FF0000"/>
                </a:solidFill>
                <a:latin typeface=".VnTimeH" pitchFamily="34" charset="0"/>
              </a:rPr>
              <a:t>*</a:t>
            </a:r>
            <a:r>
              <a:rPr lang="en-US" b="1" u="sng" dirty="0">
                <a:solidFill>
                  <a:srgbClr val="FF0000"/>
                </a:solidFill>
                <a:latin typeface=".VnTimeH" pitchFamily="34" charset="0"/>
              </a:rPr>
              <a:t>New words: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228600" y="990600"/>
            <a:ext cx="2514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- A liquid: </a:t>
            </a: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5257800" y="2514600"/>
            <a:ext cx="3867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3600">
                <a:solidFill>
                  <a:prstClr val="black"/>
                </a:solidFill>
                <a:latin typeface="Arial" charset="0"/>
              </a:rPr>
              <a:t>(Water is a liquid.)</a:t>
            </a:r>
            <a:endParaRPr lang="en-US" sz="3600" u="sng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7201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1000"/>
            <a:ext cx="2819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819400" y="1004888"/>
            <a:ext cx="2701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Chất lỏng 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228600" y="1438275"/>
            <a:ext cx="457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- Detergent (adj.):  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124200" y="1447800"/>
            <a:ext cx="3657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tẩy rửa</a:t>
            </a:r>
          </a:p>
        </p:txBody>
      </p:sp>
      <p:pic>
        <p:nvPicPr>
          <p:cNvPr id="8197" name="Picture 5" descr="http://www.vatgia.com/pictures_fullsize/pao12503084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609600"/>
            <a:ext cx="2857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648200" y="2476500"/>
            <a:ext cx="426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(This is a detergent liquid)  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04800" y="1981200"/>
            <a:ext cx="1644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- (to) dip:</a:t>
            </a:r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648200"/>
            <a:ext cx="2590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600200"/>
            <a:ext cx="121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71813"/>
            <a:ext cx="12001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819400" y="1981200"/>
            <a:ext cx="115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nhúng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228600" y="2514600"/>
            <a:ext cx="4438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- (to) blow – blew – blown:  </a:t>
            </a:r>
          </a:p>
        </p:txBody>
      </p:sp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200400"/>
            <a:ext cx="3352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4860925" y="2514600"/>
            <a:ext cx="777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thổi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8600" y="2971800"/>
            <a:ext cx="426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- Congratulations (unc.): </a:t>
            </a:r>
            <a:endParaRPr lang="en-US" b="1" i="1" u="sng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366838" y="5181600"/>
            <a:ext cx="64008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>
                <a:solidFill>
                  <a:prstClr val="black"/>
                </a:solidFill>
                <a:latin typeface="Times New Roman" pitchFamily="18" charset="0"/>
              </a:rPr>
              <a:t>   Nam:            I passed my exam, Grandma.</a:t>
            </a:r>
          </a:p>
          <a:p>
            <a:r>
              <a:rPr lang="en-US" sz="2400" b="1">
                <a:solidFill>
                  <a:prstClr val="black"/>
                </a:solidFill>
                <a:latin typeface="Times New Roman" pitchFamily="18" charset="0"/>
              </a:rPr>
              <a:t>  Grandma:     Congratulations! </a:t>
            </a:r>
            <a:endParaRPr lang="en-US" sz="2400" b="1" i="1" u="sng">
              <a:solidFill>
                <a:prstClr val="black"/>
              </a:solidFill>
              <a:latin typeface="Times New Roman" pitchFamily="18" charset="0"/>
            </a:endParaRPr>
          </a:p>
          <a:p>
            <a:endParaRPr lang="en-US" sz="2400" b="1" i="1" u="sng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38600" y="2971800"/>
            <a:ext cx="320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 xin chúc mừng</a:t>
            </a:r>
            <a:endParaRPr lang="en-US" b="1" i="1" u="sng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228600" y="3429000"/>
            <a:ext cx="464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- (to) look forward to: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4191000" y="3429000"/>
            <a:ext cx="1828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trông chờ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28600" y="3962400"/>
            <a:ext cx="297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Arial" charset="0"/>
              </a:rPr>
              <a:t> - relieved (adj.): </a:t>
            </a:r>
            <a:endParaRPr lang="en-US" b="1" i="1" u="sng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200400" y="3976688"/>
            <a:ext cx="2590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 nhẹ nhõm</a:t>
            </a:r>
            <a:endParaRPr lang="en-US" b="1" i="1" u="sng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81000" y="4343400"/>
            <a:ext cx="197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b="1">
                <a:solidFill>
                  <a:prstClr val="black"/>
                </a:solidFill>
                <a:latin typeface="Times New Roman" pitchFamily="18" charset="0"/>
              </a:rPr>
              <a:t>&gt;&lt;  worried</a:t>
            </a:r>
          </a:p>
        </p:txBody>
      </p:sp>
      <p:sp>
        <p:nvSpPr>
          <p:cNvPr id="13" name="Parallelogram 12"/>
          <p:cNvSpPr>
            <a:spLocks noChangeArrowheads="1"/>
          </p:cNvSpPr>
          <p:nvPr/>
        </p:nvSpPr>
        <p:spPr bwMode="auto">
          <a:xfrm>
            <a:off x="914400" y="914400"/>
            <a:ext cx="139700" cy="152400"/>
          </a:xfrm>
          <a:prstGeom prst="parallelogram">
            <a:avLst>
              <a:gd name="adj" fmla="val 25000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8" name="Parallelogram 27"/>
          <p:cNvSpPr>
            <a:spLocks noChangeArrowheads="1"/>
          </p:cNvSpPr>
          <p:nvPr/>
        </p:nvSpPr>
        <p:spPr bwMode="auto">
          <a:xfrm>
            <a:off x="1066800" y="1447800"/>
            <a:ext cx="139700" cy="152400"/>
          </a:xfrm>
          <a:prstGeom prst="parallelogram">
            <a:avLst>
              <a:gd name="adj" fmla="val 25000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Parallelogram 28"/>
          <p:cNvSpPr>
            <a:spLocks noChangeArrowheads="1"/>
          </p:cNvSpPr>
          <p:nvPr/>
        </p:nvSpPr>
        <p:spPr bwMode="auto">
          <a:xfrm>
            <a:off x="1536700" y="2971800"/>
            <a:ext cx="139700" cy="152400"/>
          </a:xfrm>
          <a:prstGeom prst="parallelogram">
            <a:avLst>
              <a:gd name="adj" fmla="val 25000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0" name="Parallelogram 29"/>
          <p:cNvSpPr>
            <a:spLocks noChangeArrowheads="1"/>
          </p:cNvSpPr>
          <p:nvPr/>
        </p:nvSpPr>
        <p:spPr bwMode="auto">
          <a:xfrm>
            <a:off x="2070100" y="3429000"/>
            <a:ext cx="139700" cy="152400"/>
          </a:xfrm>
          <a:prstGeom prst="parallelogram">
            <a:avLst>
              <a:gd name="adj" fmla="val 25000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1" name="Parallelogram 30"/>
          <p:cNvSpPr>
            <a:spLocks noChangeArrowheads="1"/>
          </p:cNvSpPr>
          <p:nvPr/>
        </p:nvSpPr>
        <p:spPr bwMode="auto">
          <a:xfrm>
            <a:off x="1155700" y="3962400"/>
            <a:ext cx="139700" cy="152400"/>
          </a:xfrm>
          <a:prstGeom prst="parallelogram">
            <a:avLst>
              <a:gd name="adj" fmla="val 25000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2" name="Parallelogram 31"/>
          <p:cNvSpPr>
            <a:spLocks noChangeArrowheads="1"/>
          </p:cNvSpPr>
          <p:nvPr/>
        </p:nvSpPr>
        <p:spPr bwMode="auto">
          <a:xfrm>
            <a:off x="1384300" y="4343400"/>
            <a:ext cx="139700" cy="152400"/>
          </a:xfrm>
          <a:prstGeom prst="parallelogram">
            <a:avLst>
              <a:gd name="adj" fmla="val 25000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60925" y="6391245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-157608" y="-117406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10</a:t>
            </a:r>
            <a:r>
              <a:rPr lang="vi-VN" sz="40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cs typeface="Times New Roman" pitchFamily="18" charset="0"/>
              </a:rPr>
              <a:t>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4000" b="1" dirty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CYCLING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 FOCUS</a:t>
            </a:r>
            <a:r>
              <a:rPr lang="vi-VN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ln w="18000">
                <a:solidFill>
                  <a:srgbClr val="9C5252">
                    <a:satMod val="140000"/>
                  </a:srgb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2748168"/>
      </p:ext>
    </p:extLst>
  </p:cSld>
  <p:clrMapOvr>
    <a:masterClrMapping/>
  </p:clrMapOvr>
  <p:transition advTm="54062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06111 C -0.00277 -0.05903 -0.02257 -0.06111 -0.04201 -0.0581 C -0.046 -0.05741 -0.05277 -0.04653 -0.05625 -0.04329 C -0.05989 -0.03634 -0.06423 -0.02778 -0.0684 -0.02199 C -0.07517 -0.01296 -0.06961 -0.0243 -0.07465 -0.01551 C -0.07951 -0.00717 -0.08368 0.00139 -0.08889 0.00926 C -0.09062 0.01505 -0.09757 0.02408 -0.09757 0.02431 C -0.09913 0.03033 -0.10052 0.0331 -0.10486 0.03704 C -0.10746 0.04653 -0.10434 0.0375 -0.10972 0.04676 C -0.11145 0.04977 -0.11458 0.05671 -0.11458 0.05695 C -0.11597 0.0625 -0.11823 0.06482 -0.12066 0.06968 C -0.12291 0.0794 -0.11996 0.07037 -0.12552 0.07801 C -0.12656 0.0794 -0.12673 0.08125 -0.12795 0.0831 C -0.12847 0.08403 -0.12968 0.08495 -0.13038 0.08611 C -0.13194 0.09283 -0.13593 0.09792 -0.13889 0.10417 C -0.14045 0.11088 -0.14375 0.11597 -0.146 0.12222 C -0.14948 0.13125 -0.14895 0.14236 -0.15451 0.14977 C -0.15659 0.1588 -0.16163 0.16505 -0.16562 0.17245 C -0.16632 0.17431 -0.16632 0.17593 -0.16666 0.17755 C -0.16875 0.18218 -0.17187 0.19005 -0.175 0.19421 " pathEditMode="relative" rAng="0" ptsTypes="fffffffffffffffffffA">
                                      <p:cBhvr>
                                        <p:cTn id="75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1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7" presetID="53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/>
      <p:bldP spid="33" grpId="0"/>
      <p:bldP spid="33" grpId="1"/>
      <p:bldP spid="9" grpId="0"/>
      <p:bldP spid="2058" grpId="0"/>
      <p:bldP spid="3" grpId="0"/>
      <p:bldP spid="5" grpId="0"/>
      <p:bldP spid="5" grpId="1"/>
      <p:bldP spid="2059" grpId="0"/>
      <p:bldP spid="6" grpId="0"/>
      <p:bldP spid="2062" grpId="0"/>
      <p:bldP spid="4" grpId="0"/>
      <p:bldP spid="24" grpId="0"/>
      <p:bldP spid="7" grpId="0"/>
      <p:bldP spid="7" grpId="1"/>
      <p:bldP spid="8" grpId="0"/>
      <p:bldP spid="10" grpId="0"/>
      <p:bldP spid="11" grpId="0"/>
      <p:bldP spid="35" grpId="0"/>
      <p:bldP spid="12" grpId="0"/>
      <p:bldP spid="56" grpId="0"/>
      <p:bldP spid="13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6096" y="623521"/>
            <a:ext cx="6448152" cy="762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Passive voice in the simple present</a:t>
            </a:r>
            <a:r>
              <a:rPr lang="en-US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en-US" alt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alt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en-US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113" y="1556792"/>
            <a:ext cx="9144000" cy="3962400"/>
          </a:xfrm>
        </p:spPr>
        <p:txBody>
          <a:bodyPr>
            <a:normAutofit fontScale="92500" lnSpcReduction="20000"/>
          </a:bodyPr>
          <a:lstStyle/>
          <a:p>
            <a:pPr marL="0" indent="0">
              <a:buFontTx/>
              <a:buNone/>
              <a:defRPr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Active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  :                S1  +  V  +  O2</a:t>
            </a:r>
          </a:p>
          <a:p>
            <a:pPr>
              <a:buFontTx/>
              <a:buNone/>
              <a:defRPr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None/>
              <a:defRPr/>
            </a:pP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Passive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:   S2  +   am/is/are   +  V(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/3)  +  ( by 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+   O1)</a:t>
            </a:r>
          </a:p>
          <a:p>
            <a:pPr>
              <a:buFontTx/>
              <a:buNone/>
              <a:defRPr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None/>
              <a:defRPr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en-US" sz="2400" u="sng" dirty="0" smtClean="0">
                <a:latin typeface="Times New Roman" pitchFamily="18" charset="0"/>
                <a:cs typeface="Times New Roman" pitchFamily="18" charset="0"/>
              </a:rPr>
              <a:t>Ex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:  </a:t>
            </a:r>
            <a:r>
              <a:rPr lang="en-US" altLang="en-US" sz="2400" b="1" u="sng" dirty="0" smtClean="0">
                <a:latin typeface="Times New Roman" pitchFamily="18" charset="0"/>
                <a:cs typeface="Times New Roman" pitchFamily="18" charset="0"/>
              </a:rPr>
              <a:t>People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u="sng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reak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glass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into small pieces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Tx/>
              <a:buNone/>
              <a:defRPr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en-US" sz="2400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S          V          O            </a:t>
            </a:r>
            <a:r>
              <a:rPr lang="en-US" altLang="en-US" sz="2400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en-US" sz="2400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altLang="en-US" sz="2400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en-US" sz="2400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altLang="en-US" sz="2400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chốn</a:t>
            </a:r>
            <a:endParaRPr lang="en-US" altLang="en-US" sz="24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  <a:defRPr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glass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is broken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into small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pieces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(by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people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  <a:defRPr/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altLang="en-US" sz="24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S         is 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V(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/3)    </a:t>
            </a:r>
            <a:r>
              <a:rPr lang="en-US" altLang="en-US" sz="2400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altLang="en-US" sz="2400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altLang="en-US" sz="2400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en-US" sz="2400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altLang="en-US" sz="2400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24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by       O</a:t>
            </a:r>
            <a:endParaRPr lang="vi-VN" altLang="en-US" sz="2400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  <a:defRPr/>
            </a:pPr>
            <a:r>
              <a:rPr lang="en-US" sz="2400" b="1" i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i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i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i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i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b="1" i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2400" b="1" i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:  by people / them / everyone / someone..</a:t>
            </a:r>
          </a:p>
          <a:p>
            <a:pPr>
              <a:buFontTx/>
              <a:buNone/>
              <a:defRPr/>
            </a:pPr>
            <a:r>
              <a:rPr lang="vi-VN" altLang="en-US" sz="24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altLang="en-US" sz="24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en-US" sz="24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1718793" y="1736179"/>
            <a:ext cx="2232248" cy="526629"/>
          </a:xfrm>
          <a:prstGeom prst="straightConnector1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2834917" y="1736180"/>
            <a:ext cx="3348372" cy="526628"/>
          </a:xfrm>
          <a:prstGeom prst="straightConnector1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46985" y="1736180"/>
            <a:ext cx="762000" cy="609600"/>
          </a:xfrm>
          <a:prstGeom prst="straightConnector1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6" name="Rectangle 2"/>
          <p:cNvSpPr txBox="1">
            <a:spLocks noChangeArrowheads="1"/>
          </p:cNvSpPr>
          <p:nvPr/>
        </p:nvSpPr>
        <p:spPr bwMode="auto">
          <a:xfrm>
            <a:off x="7239000" y="1085671"/>
            <a:ext cx="1828800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S         O</a:t>
            </a:r>
          </a:p>
          <a:p>
            <a:pPr eaLnBrk="1" hangingPunct="1"/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I            me</a:t>
            </a:r>
          </a:p>
          <a:p>
            <a:pPr eaLnBrk="1" hangingPunct="1"/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He         him</a:t>
            </a:r>
          </a:p>
          <a:p>
            <a:pPr eaLnBrk="1" hangingPunct="1"/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She       her</a:t>
            </a:r>
          </a:p>
          <a:p>
            <a:pPr eaLnBrk="1" hangingPunct="1"/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It            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it</a:t>
            </a:r>
            <a:endParaRPr lang="en-US" alt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You        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you</a:t>
            </a:r>
            <a:endParaRPr lang="en-US" alt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They      them</a:t>
            </a:r>
          </a:p>
          <a:p>
            <a:pPr eaLnBrk="1" hangingPunct="1"/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We         us</a:t>
            </a:r>
          </a:p>
        </p:txBody>
      </p:sp>
      <p:sp>
        <p:nvSpPr>
          <p:cNvPr id="12" name="Left-Right Arrow 11"/>
          <p:cNvSpPr/>
          <p:nvPr/>
        </p:nvSpPr>
        <p:spPr>
          <a:xfrm>
            <a:off x="7588200" y="1233121"/>
            <a:ext cx="533400" cy="15240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0" y="4831779"/>
            <a:ext cx="9171113" cy="176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Passive voice in the simple future</a:t>
            </a:r>
            <a:r>
              <a:rPr lang="en-US" alt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altLang="en-US" sz="3200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lai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en-US" sz="32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/>
            <a:r>
              <a:rPr lang="en-US" sz="2400" b="1" u="sng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Ex</a:t>
            </a:r>
            <a:r>
              <a:rPr lang="en-US" sz="24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u="sng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will buy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a new house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next month.</a:t>
            </a:r>
          </a:p>
          <a:p>
            <a:pPr eaLnBrk="1" hangingPunct="1"/>
            <a:r>
              <a:rPr lang="en-US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u="sng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A new house</a:t>
            </a:r>
            <a:r>
              <a:rPr lang="en-US" sz="24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will be bought</a:t>
            </a:r>
            <a:r>
              <a:rPr lang="en-US" sz="24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u="sng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by them</a:t>
            </a:r>
            <a:r>
              <a:rPr lang="en-US" sz="24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next month</a:t>
            </a:r>
            <a:r>
              <a:rPr lang="en-US" sz="24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32" y="6395288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57608" y="-117406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10</a:t>
            </a:r>
            <a:r>
              <a:rPr lang="vi-VN" sz="40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cs typeface="Times New Roman" pitchFamily="18" charset="0"/>
              </a:rPr>
              <a:t>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4000" b="1" dirty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CYCLING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 FOCUS</a:t>
            </a:r>
            <a:r>
              <a:rPr lang="vi-VN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ln w="18000">
                <a:solidFill>
                  <a:srgbClr val="9C5252">
                    <a:satMod val="140000"/>
                  </a:srgb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114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525"/>
    </mc:Choice>
    <mc:Fallback xmlns="">
      <p:transition spd="slow" advTm="1995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54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54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54627" grpId="0" build="p"/>
      <p:bldP spid="12296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84784"/>
            <a:ext cx="9144000" cy="52578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b/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wash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a detergent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c/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dry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glass pieces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completely.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d/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mix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them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with certain specific chemicals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e/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mel</a:t>
            </a:r>
            <a:r>
              <a:rPr lang="en-US" sz="2400" b="1" dirty="0" smtClean="0">
                <a:solidFill>
                  <a:srgbClr val="FF0000"/>
                </a:solidFill>
                <a:latin typeface=".VnTime" pitchFamily="34" charset="0"/>
              </a:rPr>
              <a:t>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mixture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until it becomes a liquid.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f/ 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(</a:t>
            </a:r>
            <a:r>
              <a:rPr lang="en-US" sz="2400" b="1" u="sng" dirty="0" smtClean="0">
                <a:solidFill>
                  <a:srgbClr val="00FF00"/>
                </a:solidFill>
                <a:latin typeface=".VnTime" pitchFamily="34" charset="0"/>
              </a:rPr>
              <a:t>People</a:t>
            </a:r>
            <a:r>
              <a:rPr lang="en-US" sz="2400" b="1" dirty="0" smtClean="0">
                <a:solidFill>
                  <a:srgbClr val="00FF00"/>
                </a:solidFill>
                <a:latin typeface=".VnTime" pitchFamily="34" charset="0"/>
              </a:rPr>
              <a:t>)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use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a long pipe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,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dip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it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into the liquid, then </a:t>
            </a:r>
            <a:r>
              <a:rPr lang="en-US" sz="2400" b="1" u="sng" dirty="0" smtClean="0">
                <a:solidFill>
                  <a:srgbClr val="FF0000"/>
                </a:solidFill>
                <a:latin typeface=".VnTime" pitchFamily="34" charset="0"/>
              </a:rPr>
              <a:t>blow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 </a:t>
            </a:r>
            <a:r>
              <a:rPr lang="en-US" sz="2400" b="1" u="sng" dirty="0" smtClean="0">
                <a:solidFill>
                  <a:srgbClr val="00B0F0"/>
                </a:solidFill>
                <a:latin typeface=".VnTime" pitchFamily="34" charset="0"/>
              </a:rPr>
              <a:t>the liquid </a:t>
            </a:r>
            <a:r>
              <a:rPr lang="en-US" sz="2400" b="1" dirty="0" smtClean="0">
                <a:solidFill>
                  <a:srgbClr val="0000FF"/>
                </a:solidFill>
                <a:latin typeface=".VnTime" pitchFamily="34" charset="0"/>
              </a:rPr>
              <a:t>into intended shapes.</a:t>
            </a:r>
          </a:p>
          <a:p>
            <a:pPr eaLnBrk="1" hangingPunct="1">
              <a:lnSpc>
                <a:spcPct val="80000"/>
              </a:lnSpc>
            </a:pPr>
            <a:endParaRPr lang="en-US" sz="2400" b="1" dirty="0" smtClean="0">
              <a:solidFill>
                <a:srgbClr val="0000FF"/>
              </a:solidFill>
              <a:latin typeface=".VnTime" pitchFamily="34" charset="0"/>
            </a:endParaRPr>
          </a:p>
        </p:txBody>
      </p:sp>
      <p:sp>
        <p:nvSpPr>
          <p:cNvPr id="198661" name="Rectangle 5"/>
          <p:cNvSpPr>
            <a:spLocks noChangeArrowheads="1"/>
          </p:cNvSpPr>
          <p:nvPr/>
        </p:nvSpPr>
        <p:spPr bwMode="auto">
          <a:xfrm>
            <a:off x="304800" y="2094384"/>
            <a:ext cx="8610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is washed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a detergent liquid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342900" y="2856384"/>
            <a:ext cx="7277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 glass pieces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dried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 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completely.</a:t>
            </a:r>
          </a:p>
        </p:txBody>
      </p:sp>
      <p:sp>
        <p:nvSpPr>
          <p:cNvPr id="198663" name="Rectangle 7"/>
          <p:cNvSpPr>
            <a:spLocks noChangeArrowheads="1"/>
          </p:cNvSpPr>
          <p:nvPr/>
        </p:nvSpPr>
        <p:spPr bwMode="auto">
          <a:xfrm>
            <a:off x="419100" y="3618384"/>
            <a:ext cx="88011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 dirty="0">
                <a:solidFill>
                  <a:srgbClr val="00B0F0"/>
                </a:solidFill>
                <a:latin typeface="VNI-Disney" pitchFamily="2" charset="0"/>
              </a:rPr>
              <a:t>They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 dirty="0">
                <a:solidFill>
                  <a:srgbClr val="FF0000"/>
                </a:solidFill>
                <a:latin typeface="VNI-Disney" pitchFamily="2" charset="0"/>
              </a:rPr>
              <a:t>are mixed</a:t>
            </a:r>
            <a:r>
              <a:rPr lang="en-US" sz="2400" dirty="0">
                <a:solidFill>
                  <a:srgbClr val="333300"/>
                </a:solidFill>
                <a:latin typeface="VNI-Disney" pitchFamily="2" charset="0"/>
              </a:rPr>
              <a:t> with certain specific chemicals 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(</a:t>
            </a:r>
            <a:r>
              <a:rPr lang="en-US" sz="2400" u="sng" dirty="0">
                <a:solidFill>
                  <a:srgbClr val="00FF00"/>
                </a:solidFill>
                <a:latin typeface="VNI-Disney" pitchFamily="2" charset="0"/>
              </a:rPr>
              <a:t>by people</a:t>
            </a:r>
            <a:r>
              <a:rPr lang="en-US" sz="2400" dirty="0">
                <a:solidFill>
                  <a:srgbClr val="00FF00"/>
                </a:solidFill>
                <a:latin typeface="VNI-Disney" pitchFamily="2" charset="0"/>
              </a:rPr>
              <a:t>)</a:t>
            </a:r>
          </a:p>
        </p:txBody>
      </p:sp>
      <p:sp>
        <p:nvSpPr>
          <p:cNvPr id="198664" name="Rectangle 8"/>
          <p:cNvSpPr>
            <a:spLocks noChangeArrowheads="1"/>
          </p:cNvSpPr>
          <p:nvPr/>
        </p:nvSpPr>
        <p:spPr bwMode="auto">
          <a:xfrm>
            <a:off x="419100" y="4304184"/>
            <a:ext cx="8991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=&gt; </a:t>
            </a:r>
            <a:r>
              <a:rPr lang="en-US" sz="2400" u="sng">
                <a:solidFill>
                  <a:srgbClr val="00B0F0"/>
                </a:solidFill>
                <a:latin typeface="VNI-Disney" pitchFamily="2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VNI-Disney" pitchFamily="2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 </a:t>
            </a:r>
            <a:r>
              <a:rPr lang="en-US" sz="2400">
                <a:solidFill>
                  <a:srgbClr val="00FF00"/>
                </a:solidFill>
                <a:latin typeface="VNI-Disney" pitchFamily="2" charset="0"/>
              </a:rPr>
              <a:t>(by people) </a:t>
            </a:r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until it becomes a liquid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228600" y="762000"/>
            <a:ext cx="8915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333300"/>
                </a:solidFill>
                <a:latin typeface="VNI-Disney" pitchFamily="2" charset="0"/>
              </a:rPr>
              <a:t>, </a:t>
            </a:r>
            <a:br>
              <a:rPr lang="en-US" sz="2400">
                <a:solidFill>
                  <a:srgbClr val="333300"/>
                </a:solidFill>
                <a:latin typeface="VNI-Disney" pitchFamily="2" charset="0"/>
              </a:rPr>
            </a:br>
            <a:endParaRPr lang="en-US" sz="2400">
              <a:solidFill>
                <a:srgbClr val="333300"/>
              </a:solidFill>
              <a:latin typeface="VNI-Disney" pitchFamily="2" charset="0"/>
            </a:endParaRPr>
          </a:p>
        </p:txBody>
      </p:sp>
      <p:sp>
        <p:nvSpPr>
          <p:cNvPr id="7176" name="Text Box 4"/>
          <p:cNvSpPr txBox="1">
            <a:spLocks noChangeArrowheads="1"/>
          </p:cNvSpPr>
          <p:nvPr/>
        </p:nvSpPr>
        <p:spPr bwMode="auto">
          <a:xfrm>
            <a:off x="0" y="40035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dirty="0">
                <a:solidFill>
                  <a:srgbClr val="00B050"/>
                </a:solidFill>
                <a:latin typeface="Arial" charset="0"/>
              </a:rPr>
              <a:t>Task 1</a:t>
            </a:r>
          </a:p>
        </p:txBody>
      </p:sp>
      <p:sp>
        <p:nvSpPr>
          <p:cNvPr id="7177" name="Text Box 5"/>
          <p:cNvSpPr txBox="1">
            <a:spLocks noChangeArrowheads="1"/>
          </p:cNvSpPr>
          <p:nvPr/>
        </p:nvSpPr>
        <p:spPr bwMode="auto">
          <a:xfrm>
            <a:off x="0" y="725795"/>
            <a:ext cx="8688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</a:rPr>
              <a:t>* Read a guide on how to recycle glass. Look at the instructions, rewrite them in the passive form.</a:t>
            </a:r>
          </a:p>
        </p:txBody>
      </p:sp>
      <p:sp>
        <p:nvSpPr>
          <p:cNvPr id="198687" name="Rectangle 31"/>
          <p:cNvSpPr>
            <a:spLocks noChangeArrowheads="1"/>
          </p:cNvSpPr>
          <p:nvPr/>
        </p:nvSpPr>
        <p:spPr bwMode="auto">
          <a:xfrm>
            <a:off x="838200" y="5447184"/>
            <a:ext cx="3023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=&gt; </a:t>
            </a:r>
            <a:r>
              <a:rPr lang="en-US" sz="2400" b="1" u="sng">
                <a:solidFill>
                  <a:srgbClr val="00B0F0"/>
                </a:solidFill>
              </a:rPr>
              <a:t>A long pipe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used</a:t>
            </a:r>
            <a:r>
              <a:rPr lang="en-US" sz="2400" b="1">
                <a:solidFill>
                  <a:srgbClr val="333300"/>
                </a:solidFill>
              </a:rPr>
              <a:t>,</a:t>
            </a:r>
          </a:p>
        </p:txBody>
      </p:sp>
      <p:sp>
        <p:nvSpPr>
          <p:cNvPr id="198688" name="Rectangle 32"/>
          <p:cNvSpPr>
            <a:spLocks noChangeArrowheads="1"/>
          </p:cNvSpPr>
          <p:nvPr/>
        </p:nvSpPr>
        <p:spPr bwMode="auto">
          <a:xfrm>
            <a:off x="3697635" y="5454005"/>
            <a:ext cx="3538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u="sng" dirty="0">
                <a:solidFill>
                  <a:srgbClr val="00B0F0"/>
                </a:solidFill>
              </a:rPr>
              <a:t>it</a:t>
            </a:r>
            <a:r>
              <a:rPr lang="en-US" sz="2400" b="1" dirty="0">
                <a:solidFill>
                  <a:srgbClr val="333300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</a:rPr>
              <a:t>is dipped</a:t>
            </a:r>
            <a:r>
              <a:rPr lang="en-US" sz="2400" b="1" dirty="0">
                <a:solidFill>
                  <a:srgbClr val="333300"/>
                </a:solidFill>
              </a:rPr>
              <a:t> into the liquid,</a:t>
            </a:r>
          </a:p>
        </p:txBody>
      </p:sp>
      <p:sp>
        <p:nvSpPr>
          <p:cNvPr id="198689" name="Rectangle 33"/>
          <p:cNvSpPr>
            <a:spLocks noChangeArrowheads="1"/>
          </p:cNvSpPr>
          <p:nvPr/>
        </p:nvSpPr>
        <p:spPr bwMode="auto">
          <a:xfrm>
            <a:off x="1600200" y="5980584"/>
            <a:ext cx="5947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33300"/>
                </a:solidFill>
              </a:rPr>
              <a:t>then </a:t>
            </a:r>
            <a:r>
              <a:rPr lang="en-US" sz="2400" b="1" u="sng">
                <a:solidFill>
                  <a:srgbClr val="00B0F0"/>
                </a:solidFill>
              </a:rPr>
              <a:t>the liquid</a:t>
            </a:r>
            <a:r>
              <a:rPr lang="en-US" sz="2400" b="1">
                <a:solidFill>
                  <a:srgbClr val="333300"/>
                </a:solidFill>
              </a:rPr>
              <a:t> </a:t>
            </a:r>
            <a:r>
              <a:rPr lang="en-US" sz="2400" b="1" u="sng">
                <a:solidFill>
                  <a:srgbClr val="FF0000"/>
                </a:solidFill>
              </a:rPr>
              <a:t>is blown</a:t>
            </a:r>
            <a:r>
              <a:rPr lang="en-US" sz="2400" b="1">
                <a:solidFill>
                  <a:srgbClr val="333300"/>
                </a:solidFill>
              </a:rPr>
              <a:t> into intended shapes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19650" y="6381328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57608" y="-117406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10</a:t>
            </a:r>
            <a:r>
              <a:rPr lang="vi-VN" sz="40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cs typeface="Times New Roman" pitchFamily="18" charset="0"/>
              </a:rPr>
              <a:t>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4000" b="1" dirty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CYCLING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 FOCUS</a:t>
            </a:r>
            <a:r>
              <a:rPr lang="vi-VN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ln w="18000">
                <a:solidFill>
                  <a:srgbClr val="9C5252">
                    <a:satMod val="140000"/>
                  </a:srgb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060449"/>
      </p:ext>
    </p:extLst>
  </p:cSld>
  <p:clrMapOvr>
    <a:masterClrMapping/>
  </p:clrMapOvr>
  <p:transition advTm="180795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86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86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19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 build="p" animBg="1"/>
      <p:bldP spid="198661" grpId="0"/>
      <p:bldP spid="198662" grpId="0"/>
      <p:bldP spid="198663" grpId="0"/>
      <p:bldP spid="198664" grpId="0"/>
      <p:bldP spid="198687" grpId="0"/>
      <p:bldP spid="198688" grpId="0"/>
      <p:bldP spid="1986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2971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16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71600"/>
            <a:ext cx="3200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114800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71950"/>
            <a:ext cx="3048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40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sp>
        <p:nvSpPr>
          <p:cNvPr id="8200" name="Text Box 48"/>
          <p:cNvSpPr txBox="1">
            <a:spLocks noChangeArrowheads="1"/>
          </p:cNvSpPr>
          <p:nvPr/>
        </p:nvSpPr>
        <p:spPr bwMode="auto">
          <a:xfrm>
            <a:off x="0" y="6207125"/>
            <a:ext cx="609600" cy="650875"/>
          </a:xfrm>
          <a:prstGeom prst="rect">
            <a:avLst/>
          </a:prstGeom>
          <a:solidFill>
            <a:schemeClr val="tx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6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pic>
        <p:nvPicPr>
          <p:cNvPr id="8201" name="Picture 4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21"/>
          <p:cNvSpPr txBox="1">
            <a:spLocks noChangeArrowheads="1"/>
          </p:cNvSpPr>
          <p:nvPr/>
        </p:nvSpPr>
        <p:spPr bwMode="auto">
          <a:xfrm>
            <a:off x="-234950" y="700833"/>
            <a:ext cx="68231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rgbClr val="008000"/>
                </a:solidFill>
                <a:latin typeface="Arial" charset="0"/>
              </a:rPr>
              <a:t>*</a:t>
            </a:r>
            <a:r>
              <a:rPr lang="en-US" sz="3200" u="sng" dirty="0">
                <a:solidFill>
                  <a:srgbClr val="008000"/>
                </a:solidFill>
                <a:latin typeface="Arial" charset="0"/>
              </a:rPr>
              <a:t>Put the pictures in the correct order:</a:t>
            </a:r>
          </a:p>
        </p:txBody>
      </p:sp>
      <p:sp>
        <p:nvSpPr>
          <p:cNvPr id="8203" name="Text Box 41"/>
          <p:cNvSpPr txBox="1">
            <a:spLocks noChangeArrowheads="1"/>
          </p:cNvSpPr>
          <p:nvPr/>
        </p:nvSpPr>
        <p:spPr bwMode="auto">
          <a:xfrm>
            <a:off x="0" y="14478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pic>
        <p:nvPicPr>
          <p:cNvPr id="8204" name="Picture 4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304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Text Box 41"/>
          <p:cNvSpPr txBox="1">
            <a:spLocks noChangeArrowheads="1"/>
          </p:cNvSpPr>
          <p:nvPr/>
        </p:nvSpPr>
        <p:spPr bwMode="auto">
          <a:xfrm>
            <a:off x="3048000" y="13716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8206" name="Text Box 41"/>
          <p:cNvSpPr txBox="1">
            <a:spLocks noChangeArrowheads="1"/>
          </p:cNvSpPr>
          <p:nvPr/>
        </p:nvSpPr>
        <p:spPr bwMode="auto">
          <a:xfrm>
            <a:off x="6172200" y="14478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8207" name="Text Box 41"/>
          <p:cNvSpPr txBox="1">
            <a:spLocks noChangeArrowheads="1"/>
          </p:cNvSpPr>
          <p:nvPr/>
        </p:nvSpPr>
        <p:spPr bwMode="auto">
          <a:xfrm>
            <a:off x="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8208" name="Text Box 41"/>
          <p:cNvSpPr txBox="1">
            <a:spLocks noChangeArrowheads="1"/>
          </p:cNvSpPr>
          <p:nvPr/>
        </p:nvSpPr>
        <p:spPr bwMode="auto">
          <a:xfrm>
            <a:off x="3048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8209" name="Text Box 41"/>
          <p:cNvSpPr txBox="1">
            <a:spLocks noChangeArrowheads="1"/>
          </p:cNvSpPr>
          <p:nvPr/>
        </p:nvSpPr>
        <p:spPr bwMode="auto">
          <a:xfrm>
            <a:off x="6096000" y="4191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157608" y="-117406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10</a:t>
            </a:r>
            <a:r>
              <a:rPr lang="vi-VN" sz="4000" b="1" i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cs typeface="Times New Roman" pitchFamily="18" charset="0"/>
              </a:rPr>
              <a:t>: 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4000" b="1" dirty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CYCLING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ln w="10541" cmpd="sng">
                  <a:solidFill>
                    <a:srgbClr val="63891F">
                      <a:lumMod val="75000"/>
                    </a:srgb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 FOCUS</a:t>
            </a:r>
            <a:r>
              <a:rPr lang="vi-VN" sz="2800" b="1" dirty="0" smtClean="0">
                <a:ln w="18000">
                  <a:solidFill>
                    <a:srgbClr val="9C5252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ln w="18000">
                <a:solidFill>
                  <a:srgbClr val="9C5252">
                    <a:satMod val="140000"/>
                  </a:srgb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94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286"/>
    </mc:Choice>
    <mc:Fallback xmlns="">
      <p:transition spd="slow" advTm="32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05000"/>
            <a:ext cx="3124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3200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69850" y="1371600"/>
            <a:ext cx="387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0500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76200" y="2971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</p:txBody>
      </p:sp>
      <p:pic>
        <p:nvPicPr>
          <p:cNvPr id="16394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0"/>
            <a:ext cx="312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2971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 Box 41"/>
          <p:cNvSpPr txBox="1">
            <a:spLocks noChangeArrowheads="1"/>
          </p:cNvSpPr>
          <p:nvPr/>
        </p:nvSpPr>
        <p:spPr bwMode="auto">
          <a:xfrm>
            <a:off x="0" y="1219200"/>
            <a:ext cx="609600" cy="588963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3200" b="1">
                <a:solidFill>
                  <a:srgbClr val="FF3300"/>
                </a:solidFill>
                <a:latin typeface="Arial" charset="0"/>
              </a:rPr>
              <a:t>1</a:t>
            </a:r>
          </a:p>
        </p:txBody>
      </p:sp>
      <p:sp>
        <p:nvSpPr>
          <p:cNvPr id="16397" name="Text Box 41"/>
          <p:cNvSpPr txBox="1">
            <a:spLocks noChangeArrowheads="1"/>
          </p:cNvSpPr>
          <p:nvPr/>
        </p:nvSpPr>
        <p:spPr bwMode="auto">
          <a:xfrm>
            <a:off x="3200400" y="3124200"/>
            <a:ext cx="609600" cy="5286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b="1">
                <a:solidFill>
                  <a:srgbClr val="FF3300"/>
                </a:solidFill>
                <a:latin typeface="Arial" charset="0"/>
              </a:rPr>
              <a:t>2</a:t>
            </a:r>
          </a:p>
        </p:txBody>
      </p:sp>
      <p:sp>
        <p:nvSpPr>
          <p:cNvPr id="16398" name="Text Box 41"/>
          <p:cNvSpPr txBox="1">
            <a:spLocks noChangeArrowheads="1"/>
          </p:cNvSpPr>
          <p:nvPr/>
        </p:nvSpPr>
        <p:spPr bwMode="auto">
          <a:xfrm>
            <a:off x="62484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3</a:t>
            </a:r>
          </a:p>
        </p:txBody>
      </p:sp>
      <p:sp>
        <p:nvSpPr>
          <p:cNvPr id="16399" name="Text Box 41"/>
          <p:cNvSpPr txBox="1">
            <a:spLocks noChangeArrowheads="1"/>
          </p:cNvSpPr>
          <p:nvPr/>
        </p:nvSpPr>
        <p:spPr bwMode="auto">
          <a:xfrm>
            <a:off x="3276600" y="12954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4</a:t>
            </a:r>
          </a:p>
        </p:txBody>
      </p:sp>
      <p:sp>
        <p:nvSpPr>
          <p:cNvPr id="16400" name="Text Box 41"/>
          <p:cNvSpPr txBox="1">
            <a:spLocks noChangeArrowheads="1"/>
          </p:cNvSpPr>
          <p:nvPr/>
        </p:nvSpPr>
        <p:spPr bwMode="auto">
          <a:xfrm>
            <a:off x="152400" y="30480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16401" name="Text Box 41"/>
          <p:cNvSpPr txBox="1">
            <a:spLocks noChangeArrowheads="1"/>
          </p:cNvSpPr>
          <p:nvPr/>
        </p:nvSpPr>
        <p:spPr bwMode="auto">
          <a:xfrm>
            <a:off x="6248400" y="3124200"/>
            <a:ext cx="609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2400" b="1">
                <a:solidFill>
                  <a:srgbClr val="FF3300"/>
                </a:solidFill>
                <a:latin typeface="Arial" charset="0"/>
              </a:rPr>
              <a:t>6</a:t>
            </a:r>
          </a:p>
        </p:txBody>
      </p:sp>
      <p:sp>
        <p:nvSpPr>
          <p:cNvPr id="200720" name="Rectangle 16"/>
          <p:cNvSpPr>
            <a:spLocks noChangeArrowheads="1"/>
          </p:cNvSpPr>
          <p:nvPr/>
        </p:nvSpPr>
        <p:spPr bwMode="auto">
          <a:xfrm>
            <a:off x="152400" y="36576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 1 - a.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broken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small pieces.</a:t>
            </a:r>
          </a:p>
        </p:txBody>
      </p:sp>
      <p:sp>
        <p:nvSpPr>
          <p:cNvPr id="200721" name="Rectangle 17"/>
          <p:cNvSpPr>
            <a:spLocks noChangeArrowheads="1"/>
          </p:cNvSpPr>
          <p:nvPr/>
        </p:nvSpPr>
        <p:spPr bwMode="auto">
          <a:xfrm>
            <a:off x="228600" y="4114800"/>
            <a:ext cx="7543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4 - b.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washed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a detergent liquid</a:t>
            </a:r>
          </a:p>
        </p:txBody>
      </p:sp>
      <p:sp>
        <p:nvSpPr>
          <p:cNvPr id="200722" name="Rectangle 18"/>
          <p:cNvSpPr>
            <a:spLocks noChangeArrowheads="1"/>
          </p:cNvSpPr>
          <p:nvPr/>
        </p:nvSpPr>
        <p:spPr bwMode="auto">
          <a:xfrm>
            <a:off x="228600" y="4495800"/>
            <a:ext cx="7620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3 - c.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glass pieces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dried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completely.</a:t>
            </a:r>
          </a:p>
        </p:txBody>
      </p:sp>
      <p:sp>
        <p:nvSpPr>
          <p:cNvPr id="200723" name="Rectangle 19"/>
          <p:cNvSpPr>
            <a:spLocks noChangeArrowheads="1"/>
          </p:cNvSpPr>
          <p:nvPr/>
        </p:nvSpPr>
        <p:spPr bwMode="auto">
          <a:xfrm>
            <a:off x="228600" y="4876800"/>
            <a:ext cx="822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5 - d.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They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are mixed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with certain specific chemicals</a:t>
            </a:r>
          </a:p>
        </p:txBody>
      </p:sp>
      <p:sp>
        <p:nvSpPr>
          <p:cNvPr id="200724" name="Rectangle 20"/>
          <p:cNvSpPr>
            <a:spLocks noChangeArrowheads="1"/>
          </p:cNvSpPr>
          <p:nvPr/>
        </p:nvSpPr>
        <p:spPr bwMode="auto">
          <a:xfrm>
            <a:off x="228600" y="5257800"/>
            <a:ext cx="8001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117600" indent="-1117600" eaLnBrk="1" hangingPunct="1"/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2 – e.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mixture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melted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untill it becomes a liquid</a:t>
            </a:r>
          </a:p>
        </p:txBody>
      </p:sp>
      <p:sp>
        <p:nvSpPr>
          <p:cNvPr id="200726" name="Rectangle 22"/>
          <p:cNvSpPr>
            <a:spLocks noChangeArrowheads="1"/>
          </p:cNvSpPr>
          <p:nvPr/>
        </p:nvSpPr>
        <p:spPr bwMode="auto">
          <a:xfrm>
            <a:off x="228600" y="5715000"/>
            <a:ext cx="8229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Symbol" pitchFamily="18" charset="2"/>
              <a:buNone/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6 - f. 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A long pipe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used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,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it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dipped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the liquid, then </a:t>
            </a:r>
            <a:r>
              <a:rPr lang="en-US" sz="2400" u="sng">
                <a:solidFill>
                  <a:srgbClr val="0000FF"/>
                </a:solidFill>
                <a:latin typeface="Times New Roman" pitchFamily="18" charset="0"/>
              </a:rPr>
              <a:t>the        liquid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en-US" sz="2400" u="sng">
                <a:solidFill>
                  <a:srgbClr val="FF0000"/>
                </a:solidFill>
                <a:latin typeface="Times New Roman" pitchFamily="18" charset="0"/>
              </a:rPr>
              <a:t>is blown</a:t>
            </a:r>
            <a:r>
              <a:rPr lang="en-US" sz="2400">
                <a:solidFill>
                  <a:srgbClr val="333300"/>
                </a:solidFill>
                <a:latin typeface="Times New Roman" pitchFamily="18" charset="0"/>
              </a:rPr>
              <a:t> into intended shapes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76800" y="6525344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317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793"/>
    </mc:Choice>
    <mc:Fallback xmlns="">
      <p:transition spd="slow" advTm="1407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0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20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200720" grpId="0"/>
      <p:bldP spid="200721" grpId="0"/>
      <p:bldP spid="200722" grpId="0"/>
      <p:bldP spid="200723" grpId="0"/>
      <p:bldP spid="200724" grpId="0"/>
      <p:bldP spid="2007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72000" y="4186238"/>
            <a:ext cx="2362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will be finished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14600" y="3805238"/>
            <a:ext cx="152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be built </a:t>
            </a:r>
          </a:p>
        </p:txBody>
      </p:sp>
      <p:sp>
        <p:nvSpPr>
          <p:cNvPr id="10244" name="Text Box 2"/>
          <p:cNvSpPr txBox="1">
            <a:spLocks noChangeArrowheads="1"/>
          </p:cNvSpPr>
          <p:nvPr/>
        </p:nvSpPr>
        <p:spPr bwMode="auto">
          <a:xfrm>
            <a:off x="2743200" y="-76200"/>
            <a:ext cx="3733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</a:rPr>
              <a:t>Task 2</a:t>
            </a:r>
          </a:p>
        </p:txBody>
      </p:sp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227013" y="669925"/>
            <a:ext cx="8916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b="1" i="1" dirty="0">
                <a:latin typeface="Times New Roman" pitchFamily="18" charset="0"/>
              </a:rPr>
              <a:t>A famous inventor, Dr. Kim, is going to build a time machine. One of his assistants, </a:t>
            </a:r>
            <a:r>
              <a:rPr lang="en-US" sz="2400" b="1" i="1" dirty="0" err="1">
                <a:latin typeface="Times New Roman" pitchFamily="18" charset="0"/>
              </a:rPr>
              <a:t>Hai</a:t>
            </a:r>
            <a:r>
              <a:rPr lang="en-US" sz="2400" b="1" i="1" dirty="0">
                <a:latin typeface="Times New Roman" pitchFamily="18" charset="0"/>
              </a:rPr>
              <a:t>, is asking him questions about the invention. </a:t>
            </a:r>
          </a:p>
          <a:p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Complete the dialogue. Use the correct form of the verbs in brackets.</a:t>
            </a:r>
          </a:p>
        </p:txBody>
      </p:sp>
      <p:sp>
        <p:nvSpPr>
          <p:cNvPr id="10246" name="Text Box 11"/>
          <p:cNvSpPr txBox="1">
            <a:spLocks noChangeArrowheads="1"/>
          </p:cNvSpPr>
          <p:nvPr/>
        </p:nvSpPr>
        <p:spPr bwMode="auto">
          <a:xfrm>
            <a:off x="0" y="2057400"/>
            <a:ext cx="91440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 When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(0)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will</a:t>
            </a:r>
            <a:r>
              <a:rPr lang="en-US" sz="2400" dirty="0">
                <a:latin typeface="Times New Roman" pitchFamily="18" charset="0"/>
              </a:rPr>
              <a:t> the project </a:t>
            </a:r>
            <a:r>
              <a:rPr lang="en-US" sz="2400" u="sng" dirty="0">
                <a:solidFill>
                  <a:srgbClr val="FF3300"/>
                </a:solidFill>
                <a:latin typeface="Times New Roman" pitchFamily="18" charset="0"/>
              </a:rPr>
              <a:t>be started</a:t>
            </a:r>
            <a:r>
              <a:rPr lang="en-US" sz="2400" dirty="0">
                <a:latin typeface="Times New Roman" pitchFamily="18" charset="0"/>
              </a:rPr>
              <a:t>, Doctor ?                </a:t>
            </a:r>
            <a:r>
              <a:rPr lang="en-US" sz="2400" dirty="0">
                <a:solidFill>
                  <a:srgbClr val="FF3300"/>
                </a:solidFill>
                <a:latin typeface="Times New Roman" pitchFamily="18" charset="0"/>
              </a:rPr>
              <a:t>(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start)</a:t>
            </a:r>
          </a:p>
          <a:p>
            <a:r>
              <a:rPr lang="en-US" sz="2400" dirty="0">
                <a:latin typeface="Times New Roman" pitchFamily="18" charset="0"/>
              </a:rPr>
              <a:t>Dr. Kim:  Very soon.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 Many people want to see the time machine.</a:t>
            </a:r>
          </a:p>
          <a:p>
            <a:r>
              <a:rPr lang="en-US" sz="2400" dirty="0">
                <a:latin typeface="Times New Roman" pitchFamily="18" charset="0"/>
              </a:rPr>
              <a:t>Dr. Kim:  Yes.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(1)</a:t>
            </a: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</a:rPr>
              <a:t>                              </a:t>
            </a:r>
            <a:r>
              <a:rPr lang="en-US" sz="2400" dirty="0">
                <a:latin typeface="Times New Roman" pitchFamily="18" charset="0"/>
              </a:rPr>
              <a:t>to the public when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(show)</a:t>
            </a:r>
          </a:p>
          <a:p>
            <a:r>
              <a:rPr lang="en-US" sz="2400" dirty="0">
                <a:latin typeface="Times New Roman" pitchFamily="18" charset="0"/>
              </a:rPr>
              <a:t>                 it is finished.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(2)</a:t>
            </a:r>
            <a:r>
              <a:rPr lang="en-US" sz="2400" dirty="0">
                <a:latin typeface="Times New Roman" pitchFamily="18" charset="0"/>
              </a:rPr>
              <a:t>          it </a:t>
            </a:r>
            <a:r>
              <a:rPr lang="en-US" sz="2400" b="1" dirty="0">
                <a:latin typeface="Times New Roman" pitchFamily="18" charset="0"/>
              </a:rPr>
              <a:t>             </a:t>
            </a:r>
            <a:r>
              <a:rPr lang="en-US" sz="2400" dirty="0">
                <a:latin typeface="Times New Roman" pitchFamily="18" charset="0"/>
              </a:rPr>
              <a:t>   by the end of the year, Doctor?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(build)</a:t>
            </a:r>
          </a:p>
          <a:p>
            <a:r>
              <a:rPr lang="en-US" sz="2400" dirty="0">
                <a:latin typeface="Times New Roman" pitchFamily="18" charset="0"/>
              </a:rPr>
              <a:t>Dr. Kim:  I’m afraid not, but it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(3)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     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</a:rPr>
              <a:t>                         </a:t>
            </a:r>
            <a:r>
              <a:rPr lang="en-US" sz="2400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before </a:t>
            </a:r>
            <a:r>
              <a:rPr lang="en-US" sz="2400" dirty="0" err="1">
                <a:latin typeface="Times New Roman" pitchFamily="18" charset="0"/>
              </a:rPr>
              <a:t>Tet</a:t>
            </a:r>
            <a:r>
              <a:rPr lang="en-US" sz="2400" dirty="0">
                <a:latin typeface="Times New Roman" pitchFamily="18" charset="0"/>
              </a:rPr>
              <a:t>.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(finish)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 :        </a:t>
            </a:r>
            <a:r>
              <a:rPr lang="en-US" sz="2400" dirty="0">
                <a:solidFill>
                  <a:srgbClr val="CC3300"/>
                </a:solidFill>
                <a:latin typeface="Times New Roman" pitchFamily="18" charset="0"/>
              </a:rPr>
              <a:t>(4)</a:t>
            </a:r>
            <a:r>
              <a:rPr lang="en-US" sz="2400" dirty="0">
                <a:latin typeface="Times New Roman" pitchFamily="18" charset="0"/>
              </a:rPr>
              <a:t>          it                       by you ?                                    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</a:rPr>
              <a:t>(make)</a:t>
            </a:r>
          </a:p>
          <a:p>
            <a:r>
              <a:rPr lang="en-US" sz="2400" dirty="0">
                <a:latin typeface="Times New Roman" pitchFamily="18" charset="0"/>
              </a:rPr>
              <a:t>Dr. Kim:  No, I need you to build it . When can you start ?</a:t>
            </a:r>
          </a:p>
          <a:p>
            <a:r>
              <a:rPr lang="en-US" sz="2400" dirty="0" err="1">
                <a:latin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</a:rPr>
              <a:t>:         Let’s begin tomorrow.</a:t>
            </a:r>
          </a:p>
          <a:p>
            <a:endParaRPr lang="en-US" sz="2400" dirty="0">
              <a:latin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90800" y="31242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be shown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0" y="4953000"/>
            <a:ext cx="1143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81300" y="3533775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76400" y="4189413"/>
            <a:ext cx="5334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572000"/>
            <a:ext cx="1981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752600" y="4953000"/>
            <a:ext cx="533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43200" y="4191000"/>
            <a:ext cx="838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04950" y="3824288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Will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600200" y="45720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Arial" charset="0"/>
              </a:rPr>
              <a:t>Will</a:t>
            </a:r>
            <a:r>
              <a:rPr lang="en-US" sz="240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819400" y="45720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Arial" charset="0"/>
              </a:rPr>
              <a:t> be made </a:t>
            </a:r>
          </a:p>
        </p:txBody>
      </p:sp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152400" y="685800"/>
            <a:ext cx="8839200" cy="1295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59" name="Picture 19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0"/>
            <a:ext cx="91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0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21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22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23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24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25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6" name="Picture 26" descr="daisi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791200"/>
            <a:ext cx="99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28" descr="1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56388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29" descr="was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3505200" y="56388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30" descr="wasp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51">
            <a:off x="7467600" y="55626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31" descr="1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764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2" name="Picture 32" descr="1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62600" y="5715000"/>
            <a:ext cx="68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876800" y="6298580"/>
            <a:ext cx="10446439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660066"/>
                </a:solidFill>
              </a:rPr>
              <a:t>    Welcome all the </a:t>
            </a:r>
            <a:r>
              <a:rPr lang="vi-VN" dirty="0">
                <a:solidFill>
                  <a:srgbClr val="660066"/>
                </a:solidFill>
              </a:rPr>
              <a:t>student</a:t>
            </a:r>
            <a:r>
              <a:rPr lang="en-GB" dirty="0">
                <a:solidFill>
                  <a:srgbClr val="660066"/>
                </a:solidFill>
              </a:rPr>
              <a:t>s to </a:t>
            </a:r>
            <a:r>
              <a:rPr lang="vi-VN" dirty="0">
                <a:solidFill>
                  <a:srgbClr val="660066"/>
                </a:solidFill>
              </a:rPr>
              <a:t>the lessons of English group - </a:t>
            </a:r>
            <a:r>
              <a:rPr lang="en-GB" dirty="0">
                <a:solidFill>
                  <a:srgbClr val="660066"/>
                </a:solidFill>
              </a:rPr>
              <a:t>My </a:t>
            </a:r>
            <a:r>
              <a:rPr lang="en-GB" dirty="0" err="1">
                <a:solidFill>
                  <a:srgbClr val="660066"/>
                </a:solidFill>
              </a:rPr>
              <a:t>Thanh</a:t>
            </a:r>
            <a:r>
              <a:rPr lang="en-GB" dirty="0">
                <a:solidFill>
                  <a:srgbClr val="660066"/>
                </a:solidFill>
              </a:rPr>
              <a:t> Secondary school.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32" name="WordArt 21"/>
          <p:cNvSpPr>
            <a:spLocks noChangeArrowheads="1" noChangeShapeType="1" noTextEdit="1"/>
          </p:cNvSpPr>
          <p:nvPr/>
        </p:nvSpPr>
        <p:spPr bwMode="auto">
          <a:xfrm>
            <a:off x="7086600" y="44624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769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779"/>
    </mc:Choice>
    <mc:Fallback xmlns="">
      <p:transition spd="slow" advTm="177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4" grpId="0"/>
      <p:bldP spid="6" grpId="0"/>
      <p:bldP spid="23" grpId="0"/>
      <p:bldP spid="28" grpId="0"/>
      <p:bldP spid="29" grpId="0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8.5|0.6|0.4|0.5|0.7|0.5|0.6|0.7|0.6|0.5|0.7|0.7|0.7|0.7|0.9|1.3|0.8|0.8|1|1|0.5|0.9|0.7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8.5|3.6|4.2|2.1|3.4|10.3|4.1|8.8|9.1|9.4|9.8|34.7|1.1|37.3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9|20.5|23.5|19.7|19.2|11.5|26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7|1.1|0.8|0.8|2.9|0.9|1.6|0.6|1.7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3.5|19.3|1|21|15.8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|9.4|4.6|5.1|2.4|1.7|1.7|3|2.8|1.9|3.5|13.8|9.3|6.1|7|2.1|4.6|3.2|1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8.1|52|3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2.2|0.4|0.6|23.9|34.5|27.4|38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32.2|5.8|18.2|11.5|11.8|11|12"/>
</p:tagLst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rek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1636</Words>
  <Application>Microsoft Office PowerPoint</Application>
  <PresentationFormat>On-screen Show (4:3)</PresentationFormat>
  <Paragraphs>307</Paragraphs>
  <Slides>16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38" baseType="lpstr">
      <vt:lpstr>.VnTime</vt:lpstr>
      <vt:lpstr>.VnTimeH</vt:lpstr>
      <vt:lpstr>Arial</vt:lpstr>
      <vt:lpstr>Arial Black</vt:lpstr>
      <vt:lpstr>Arial Narrow</vt:lpstr>
      <vt:lpstr>Calibri</vt:lpstr>
      <vt:lpstr>Century Gothic</vt:lpstr>
      <vt:lpstr>Courier New</vt:lpstr>
      <vt:lpstr>Franklin Gothic Book</vt:lpstr>
      <vt:lpstr>Franklin Gothic Medium</vt:lpstr>
      <vt:lpstr>Garamond</vt:lpstr>
      <vt:lpstr>Palatino Linotype</vt:lpstr>
      <vt:lpstr>Symbol</vt:lpstr>
      <vt:lpstr>Times New Roman</vt:lpstr>
      <vt:lpstr>VNI-Disney</vt:lpstr>
      <vt:lpstr>VNI-Revue</vt:lpstr>
      <vt:lpstr>Wingdings</vt:lpstr>
      <vt:lpstr>Wingdings 2</vt:lpstr>
      <vt:lpstr>Office Theme</vt:lpstr>
      <vt:lpstr>Trek</vt:lpstr>
      <vt:lpstr>Executive</vt:lpstr>
      <vt:lpstr>1_Office Theme</vt:lpstr>
      <vt:lpstr>PowerPoint Presentation</vt:lpstr>
      <vt:lpstr>PowerPoint Presentation</vt:lpstr>
      <vt:lpstr>PowerPoint Presentation</vt:lpstr>
      <vt:lpstr>PowerPoint Presentation</vt:lpstr>
      <vt:lpstr>*Passive voice in the simple present:               (bị động ở thì hiện tại đơn)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ngochue7200@gmail.com</cp:lastModifiedBy>
  <cp:revision>33</cp:revision>
  <dcterms:created xsi:type="dcterms:W3CDTF">2020-04-06T02:27:37Z</dcterms:created>
  <dcterms:modified xsi:type="dcterms:W3CDTF">2020-04-08T00:49:20Z</dcterms:modified>
</cp:coreProperties>
</file>